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Lst>
  <p:notesMasterIdLst>
    <p:notesMasterId r:id="rId65"/>
  </p:notesMasterIdLst>
  <p:sldIdLst>
    <p:sldId id="256" r:id="rId3"/>
    <p:sldId id="2147482861" r:id="rId4"/>
    <p:sldId id="259" r:id="rId5"/>
    <p:sldId id="2147482763" r:id="rId6"/>
    <p:sldId id="319" r:id="rId7"/>
    <p:sldId id="291" r:id="rId8"/>
    <p:sldId id="2147482821" r:id="rId9"/>
    <p:sldId id="2147482765" r:id="rId10"/>
    <p:sldId id="2147469748" r:id="rId11"/>
    <p:sldId id="2147469764" r:id="rId12"/>
    <p:sldId id="2147482731" r:id="rId13"/>
    <p:sldId id="2147469893" r:id="rId14"/>
    <p:sldId id="2147469896" r:id="rId15"/>
    <p:sldId id="2147482820" r:id="rId16"/>
    <p:sldId id="2147469900" r:id="rId17"/>
    <p:sldId id="2147469901" r:id="rId18"/>
    <p:sldId id="2147469903" r:id="rId19"/>
    <p:sldId id="2147469902" r:id="rId20"/>
    <p:sldId id="2147469904" r:id="rId21"/>
    <p:sldId id="2147469898" r:id="rId22"/>
    <p:sldId id="2147482775" r:id="rId23"/>
    <p:sldId id="2147482867" r:id="rId24"/>
    <p:sldId id="2147482904" r:id="rId25"/>
    <p:sldId id="2147482905" r:id="rId26"/>
    <p:sldId id="2147482906" r:id="rId27"/>
    <p:sldId id="411" r:id="rId28"/>
    <p:sldId id="2147469894" r:id="rId29"/>
    <p:sldId id="2147469895" r:id="rId30"/>
    <p:sldId id="2147482770" r:id="rId31"/>
    <p:sldId id="2147469790" r:id="rId32"/>
    <p:sldId id="2147482907" r:id="rId33"/>
    <p:sldId id="2147482899" r:id="rId34"/>
    <p:sldId id="2147469913" r:id="rId35"/>
    <p:sldId id="2147482805" r:id="rId36"/>
    <p:sldId id="2147482909" r:id="rId37"/>
    <p:sldId id="2147482895" r:id="rId38"/>
    <p:sldId id="2147482806" r:id="rId39"/>
    <p:sldId id="2147482896" r:id="rId40"/>
    <p:sldId id="2147482908" r:id="rId41"/>
    <p:sldId id="2147482897" r:id="rId42"/>
    <p:sldId id="2147482898" r:id="rId43"/>
    <p:sldId id="2147482902" r:id="rId44"/>
    <p:sldId id="2147482856" r:id="rId45"/>
    <p:sldId id="2147482741" r:id="rId46"/>
    <p:sldId id="2147482743" r:id="rId47"/>
    <p:sldId id="2147482772" r:id="rId48"/>
    <p:sldId id="2147482773" r:id="rId49"/>
    <p:sldId id="2147469870" r:id="rId50"/>
    <p:sldId id="2147482778" r:id="rId51"/>
    <p:sldId id="2147469930" r:id="rId52"/>
    <p:sldId id="2147469884" r:id="rId53"/>
    <p:sldId id="2147482866" r:id="rId54"/>
    <p:sldId id="2147469932" r:id="rId55"/>
    <p:sldId id="2147469882" r:id="rId56"/>
    <p:sldId id="2147469883" r:id="rId57"/>
    <p:sldId id="2147469878" r:id="rId58"/>
    <p:sldId id="2147482749" r:id="rId59"/>
    <p:sldId id="2147482750" r:id="rId60"/>
    <p:sldId id="330" r:id="rId61"/>
    <p:sldId id="2147482903" r:id="rId62"/>
    <p:sldId id="2147482859" r:id="rId63"/>
    <p:sldId id="2147469792" r:id="rId6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4C9F12D-1AF9-D877-C820-384522D7AAED}" name="Liesbeth Enneking" initials="LE" userId="eb162c456effb8ba"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D0A51"/>
    <a:srgbClr val="DABAD5"/>
    <a:srgbClr val="6B9F9F"/>
    <a:srgbClr val="CADFE1"/>
    <a:srgbClr val="9DC3E6"/>
    <a:srgbClr val="DFF3F7"/>
    <a:srgbClr val="456E73"/>
    <a:srgbClr val="C06E9E"/>
    <a:srgbClr val="DA86BC"/>
    <a:srgbClr val="F0F4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Stijl, licht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Stijl, licht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940675A-B579-460E-94D1-54222C63F5DA}" styleName="Geen stijl, tabel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26"/>
    <p:restoredTop sz="87329"/>
  </p:normalViewPr>
  <p:slideViewPr>
    <p:cSldViewPr snapToGrid="0">
      <p:cViewPr varScale="1">
        <p:scale>
          <a:sx n="114" d="100"/>
          <a:sy n="114" d="100"/>
        </p:scale>
        <p:origin x="2472" y="11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675025-A820-0A45-9FE9-AFA49AD94DD2}" type="datetimeFigureOut">
              <a:rPr lang="en-US" smtClean="0"/>
              <a:t>7/1/26</a:t>
            </a:fld>
            <a:endParaRPr lang="en-US"/>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4BDFA9-3FD4-434F-8CF1-F18AEB458505}" type="slidenum">
              <a:rPr lang="en-US" smtClean="0"/>
              <a:t>‹nr.›</a:t>
            </a:fld>
            <a:endParaRPr lang="en-US"/>
          </a:p>
        </p:txBody>
      </p:sp>
    </p:spTree>
    <p:extLst>
      <p:ext uri="{BB962C8B-B14F-4D97-AF65-F5344CB8AC3E}">
        <p14:creationId xmlns:p14="http://schemas.microsoft.com/office/powerpoint/2010/main" val="2833889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US"/>
          </a:p>
        </p:txBody>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FC4BDFA9-3FD4-434F-8CF1-F18AEB458505}" type="slidenum">
              <a:rPr lang="en-US" smtClean="0"/>
              <a:t>1</a:t>
            </a:fld>
            <a:endParaRPr lang="en-US"/>
          </a:p>
        </p:txBody>
      </p:sp>
    </p:spTree>
    <p:extLst>
      <p:ext uri="{BB962C8B-B14F-4D97-AF65-F5344CB8AC3E}">
        <p14:creationId xmlns:p14="http://schemas.microsoft.com/office/powerpoint/2010/main" val="1103969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C599A-44D1-1EA6-567A-6691B0C242F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233FBA6-F66A-4A31-508E-E11BDFF84F2B}"/>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85C82276-6CD8-920D-187B-90D351EF8955}"/>
              </a:ext>
            </a:extLst>
          </p:cNvPr>
          <p:cNvSpPr>
            <a:spLocks noGrp="1"/>
          </p:cNvSpPr>
          <p:nvPr>
            <p:ph type="body" idx="1"/>
          </p:nvPr>
        </p:nvSpPr>
        <p:spPr/>
        <p:txBody>
          <a:bodyPr/>
          <a:lstStyle/>
          <a:p>
            <a:r>
              <a:rPr lang="en-US" dirty="0" err="1"/>
              <a:t>Deze</a:t>
            </a:r>
            <a:r>
              <a:rPr lang="en-US" dirty="0"/>
              <a:t> workshop is </a:t>
            </a:r>
            <a:r>
              <a:rPr lang="en-US" dirty="0" err="1"/>
              <a:t>een</a:t>
            </a:r>
            <a:r>
              <a:rPr lang="en-US" dirty="0"/>
              <a:t> </a:t>
            </a:r>
            <a:r>
              <a:rPr lang="en-US" dirty="0" err="1"/>
              <a:t>korte</a:t>
            </a:r>
            <a:r>
              <a:rPr lang="en-US" dirty="0"/>
              <a:t> </a:t>
            </a:r>
            <a:r>
              <a:rPr lang="en-US" dirty="0" err="1"/>
              <a:t>introductie</a:t>
            </a:r>
            <a:r>
              <a:rPr lang="en-US" dirty="0"/>
              <a:t> van de roadmap Regie op </a:t>
            </a:r>
            <a:r>
              <a:rPr lang="en-US" dirty="0" err="1"/>
              <a:t>ketenwetgeving</a:t>
            </a:r>
            <a:r>
              <a:rPr lang="en-US" dirty="0"/>
              <a:t>. Niet alle </a:t>
            </a:r>
            <a:r>
              <a:rPr lang="en-US" dirty="0" err="1"/>
              <a:t>stappen</a:t>
            </a:r>
            <a:r>
              <a:rPr lang="en-US" dirty="0"/>
              <a:t> van de roadmap </a:t>
            </a:r>
            <a:r>
              <a:rPr lang="en-US" dirty="0" err="1"/>
              <a:t>kunnen</a:t>
            </a:r>
            <a:r>
              <a:rPr lang="en-US" dirty="0"/>
              <a:t> </a:t>
            </a:r>
            <a:r>
              <a:rPr lang="en-US" dirty="0" err="1"/>
              <a:t>uitvoerig</a:t>
            </a:r>
            <a:r>
              <a:rPr lang="en-US" dirty="0"/>
              <a:t> </a:t>
            </a:r>
            <a:r>
              <a:rPr lang="en-US" dirty="0" err="1"/>
              <a:t>worden</a:t>
            </a:r>
            <a:r>
              <a:rPr lang="en-US" dirty="0"/>
              <a:t> </a:t>
            </a:r>
            <a:r>
              <a:rPr lang="en-US" dirty="0" err="1"/>
              <a:t>toegelicht</a:t>
            </a:r>
            <a:r>
              <a:rPr lang="en-US" dirty="0"/>
              <a:t>. Het </a:t>
            </a:r>
            <a:r>
              <a:rPr lang="en-US" dirty="0" err="1"/>
              <a:t>moet</a:t>
            </a:r>
            <a:r>
              <a:rPr lang="en-US" dirty="0"/>
              <a:t> </a:t>
            </a:r>
            <a:r>
              <a:rPr lang="en-US" dirty="0" err="1"/>
              <a:t>worden</a:t>
            </a:r>
            <a:r>
              <a:rPr lang="en-US" dirty="0"/>
              <a:t> </a:t>
            </a:r>
            <a:r>
              <a:rPr lang="en-US" dirty="0" err="1"/>
              <a:t>gezien</a:t>
            </a:r>
            <a:r>
              <a:rPr lang="en-US" dirty="0"/>
              <a:t> </a:t>
            </a:r>
            <a:r>
              <a:rPr lang="en-US" dirty="0" err="1"/>
              <a:t>als</a:t>
            </a:r>
            <a:r>
              <a:rPr lang="en-US" dirty="0"/>
              <a:t> teaser </a:t>
            </a:r>
            <a:r>
              <a:rPr lang="en-US" dirty="0" err="1"/>
              <a:t>voor</a:t>
            </a:r>
            <a:r>
              <a:rPr lang="en-US" dirty="0"/>
              <a:t> </a:t>
            </a:r>
            <a:r>
              <a:rPr lang="en-US" dirty="0" err="1"/>
              <a:t>een</a:t>
            </a:r>
            <a:r>
              <a:rPr lang="en-US" dirty="0"/>
              <a:t> 2-daagse training. </a:t>
            </a:r>
          </a:p>
        </p:txBody>
      </p:sp>
      <p:sp>
        <p:nvSpPr>
          <p:cNvPr id="4" name="Tijdelijke aanduiding voor dianummer 3">
            <a:extLst>
              <a:ext uri="{FF2B5EF4-FFF2-40B4-BE49-F238E27FC236}">
                <a16:creationId xmlns:a16="http://schemas.microsoft.com/office/drawing/2014/main" id="{1B073FD6-854F-C072-793C-AE2A8C1FC6A7}"/>
              </a:ext>
            </a:extLst>
          </p:cNvPr>
          <p:cNvSpPr>
            <a:spLocks noGrp="1"/>
          </p:cNvSpPr>
          <p:nvPr>
            <p:ph type="sldNum" sz="quarter" idx="5"/>
          </p:nvPr>
        </p:nvSpPr>
        <p:spPr/>
        <p:txBody>
          <a:bodyPr/>
          <a:lstStyle/>
          <a:p>
            <a:fld id="{FC4BDFA9-3FD4-434F-8CF1-F18AEB458505}" type="slidenum">
              <a:rPr lang="en-US" smtClean="0"/>
              <a:t>2</a:t>
            </a:fld>
            <a:endParaRPr lang="en-US"/>
          </a:p>
        </p:txBody>
      </p:sp>
    </p:spTree>
    <p:extLst>
      <p:ext uri="{BB962C8B-B14F-4D97-AF65-F5344CB8AC3E}">
        <p14:creationId xmlns:p14="http://schemas.microsoft.com/office/powerpoint/2010/main" val="3860224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US"/>
          </a:p>
        </p:txBody>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FC4BDFA9-3FD4-434F-8CF1-F18AEB458505}" type="slidenum">
              <a:rPr lang="en-US" smtClean="0"/>
              <a:t>3</a:t>
            </a:fld>
            <a:endParaRPr lang="en-US" dirty="0"/>
          </a:p>
        </p:txBody>
      </p:sp>
    </p:spTree>
    <p:extLst>
      <p:ext uri="{BB962C8B-B14F-4D97-AF65-F5344CB8AC3E}">
        <p14:creationId xmlns:p14="http://schemas.microsoft.com/office/powerpoint/2010/main" val="1582775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B3562-1E8A-0647-ECBE-2C2C1A1F122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F924180-1472-E224-2736-1E6995714F32}"/>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44783235-58F8-CCB3-DA30-2D729C5F50D9}"/>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482045C0-0B1A-771F-3E3B-EB3A3171AE2B}"/>
              </a:ext>
            </a:extLst>
          </p:cNvPr>
          <p:cNvSpPr>
            <a:spLocks noGrp="1"/>
          </p:cNvSpPr>
          <p:nvPr>
            <p:ph type="sldNum" sz="quarter" idx="5"/>
          </p:nvPr>
        </p:nvSpPr>
        <p:spPr/>
        <p:txBody>
          <a:bodyPr/>
          <a:lstStyle/>
          <a:p>
            <a:fld id="{FC4BDFA9-3FD4-434F-8CF1-F18AEB458505}" type="slidenum">
              <a:rPr lang="en-US" smtClean="0"/>
              <a:t>4</a:t>
            </a:fld>
            <a:endParaRPr lang="en-US" dirty="0"/>
          </a:p>
        </p:txBody>
      </p:sp>
    </p:spTree>
    <p:extLst>
      <p:ext uri="{BB962C8B-B14F-4D97-AF65-F5344CB8AC3E}">
        <p14:creationId xmlns:p14="http://schemas.microsoft.com/office/powerpoint/2010/main" val="1834020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AD025-B00A-172E-7449-4762CECCD21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B5430CA-0DEC-4911-3564-6232119F82A3}"/>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72A8C7EA-C187-C6DB-832B-476FCB927B21}"/>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0B542731-6B6F-AC84-8564-A9EC36EC9E46}"/>
              </a:ext>
            </a:extLst>
          </p:cNvPr>
          <p:cNvSpPr>
            <a:spLocks noGrp="1"/>
          </p:cNvSpPr>
          <p:nvPr>
            <p:ph type="sldNum" sz="quarter" idx="5"/>
          </p:nvPr>
        </p:nvSpPr>
        <p:spPr/>
        <p:txBody>
          <a:bodyPr/>
          <a:lstStyle/>
          <a:p>
            <a:fld id="{FC4BDFA9-3FD4-434F-8CF1-F18AEB458505}" type="slidenum">
              <a:rPr lang="en-US" smtClean="0"/>
              <a:t>5</a:t>
            </a:fld>
            <a:endParaRPr lang="en-US" dirty="0"/>
          </a:p>
        </p:txBody>
      </p:sp>
    </p:spTree>
    <p:extLst>
      <p:ext uri="{BB962C8B-B14F-4D97-AF65-F5344CB8AC3E}">
        <p14:creationId xmlns:p14="http://schemas.microsoft.com/office/powerpoint/2010/main" val="829390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71032-7B00-9C3B-991E-983D62DC5A3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470DE92-810E-1E78-6907-6517B14CCED5}"/>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3F76189E-BD68-49FE-AD17-43B8FE70FE04}"/>
              </a:ext>
            </a:extLst>
          </p:cNvPr>
          <p:cNvSpPr>
            <a:spLocks noGrp="1"/>
          </p:cNvSpPr>
          <p:nvPr>
            <p:ph type="body" idx="1"/>
          </p:nvPr>
        </p:nvSpPr>
        <p:spPr/>
        <p:txBody>
          <a:bodyPr/>
          <a:lstStyle/>
          <a:p>
            <a:pPr>
              <a:buNone/>
            </a:pPr>
            <a:endParaRPr lang="en-US" dirty="0"/>
          </a:p>
        </p:txBody>
      </p:sp>
      <p:sp>
        <p:nvSpPr>
          <p:cNvPr id="4" name="Tijdelijke aanduiding voor dianummer 3">
            <a:extLst>
              <a:ext uri="{FF2B5EF4-FFF2-40B4-BE49-F238E27FC236}">
                <a16:creationId xmlns:a16="http://schemas.microsoft.com/office/drawing/2014/main" id="{833F1AE2-ED8C-FC53-3467-97DCBD44BADF}"/>
              </a:ext>
            </a:extLst>
          </p:cNvPr>
          <p:cNvSpPr>
            <a:spLocks noGrp="1"/>
          </p:cNvSpPr>
          <p:nvPr>
            <p:ph type="sldNum" sz="quarter" idx="5"/>
          </p:nvPr>
        </p:nvSpPr>
        <p:spPr/>
        <p:txBody>
          <a:bodyPr/>
          <a:lstStyle/>
          <a:p>
            <a:fld id="{FC4BDFA9-3FD4-434F-8CF1-F18AEB458505}" type="slidenum">
              <a:rPr lang="en-US" smtClean="0"/>
              <a:t>6</a:t>
            </a:fld>
            <a:endParaRPr lang="en-US"/>
          </a:p>
        </p:txBody>
      </p:sp>
    </p:spTree>
    <p:extLst>
      <p:ext uri="{BB962C8B-B14F-4D97-AF65-F5344CB8AC3E}">
        <p14:creationId xmlns:p14="http://schemas.microsoft.com/office/powerpoint/2010/main" val="15758804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799DD-BC93-71FF-F249-830AFD97B5B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7923BD4-05AA-DBF5-AE89-6178C01EC4AB}"/>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080BB604-9EE0-528B-2463-49F400528E7C}"/>
              </a:ext>
            </a:extLst>
          </p:cNvPr>
          <p:cNvSpPr>
            <a:spLocks noGrp="1"/>
          </p:cNvSpPr>
          <p:nvPr>
            <p:ph type="body" idx="1"/>
          </p:nvPr>
        </p:nvSpPr>
        <p:spPr/>
        <p:txBody>
          <a:bodyPr/>
          <a:lstStyle/>
          <a:p>
            <a:pPr>
              <a:buNone/>
            </a:pPr>
            <a:endParaRPr lang="en-US" dirty="0"/>
          </a:p>
        </p:txBody>
      </p:sp>
      <p:sp>
        <p:nvSpPr>
          <p:cNvPr id="4" name="Tijdelijke aanduiding voor dianummer 3">
            <a:extLst>
              <a:ext uri="{FF2B5EF4-FFF2-40B4-BE49-F238E27FC236}">
                <a16:creationId xmlns:a16="http://schemas.microsoft.com/office/drawing/2014/main" id="{51720292-40CC-91F4-B801-9DAEB69C6496}"/>
              </a:ext>
            </a:extLst>
          </p:cNvPr>
          <p:cNvSpPr>
            <a:spLocks noGrp="1"/>
          </p:cNvSpPr>
          <p:nvPr>
            <p:ph type="sldNum" sz="quarter" idx="5"/>
          </p:nvPr>
        </p:nvSpPr>
        <p:spPr/>
        <p:txBody>
          <a:bodyPr/>
          <a:lstStyle/>
          <a:p>
            <a:fld id="{FC4BDFA9-3FD4-434F-8CF1-F18AEB458505}" type="slidenum">
              <a:rPr lang="en-US" smtClean="0"/>
              <a:t>7</a:t>
            </a:fld>
            <a:endParaRPr lang="en-US"/>
          </a:p>
        </p:txBody>
      </p:sp>
    </p:spTree>
    <p:extLst>
      <p:ext uri="{BB962C8B-B14F-4D97-AF65-F5344CB8AC3E}">
        <p14:creationId xmlns:p14="http://schemas.microsoft.com/office/powerpoint/2010/main" val="3049841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US"/>
          </a:p>
        </p:txBody>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FC4BDFA9-3FD4-434F-8CF1-F18AEB458505}" type="slidenum">
              <a:rPr lang="en-US" smtClean="0"/>
              <a:t>8</a:t>
            </a:fld>
            <a:endParaRPr lang="en-US"/>
          </a:p>
        </p:txBody>
      </p:sp>
    </p:spTree>
    <p:extLst>
      <p:ext uri="{BB962C8B-B14F-4D97-AF65-F5344CB8AC3E}">
        <p14:creationId xmlns:p14="http://schemas.microsoft.com/office/powerpoint/2010/main" val="245151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97797-D84F-B0A5-059A-946CE02DB1E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EC7E7F9-D447-92D7-9D7F-8AFAF051B263}"/>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A1F4C60B-D26B-562A-8E0E-CF291CBE6A3D}"/>
              </a:ext>
            </a:extLst>
          </p:cNvPr>
          <p:cNvSpPr>
            <a:spLocks noGrp="1"/>
          </p:cNvSpPr>
          <p:nvPr>
            <p:ph type="body" idx="1"/>
          </p:nvPr>
        </p:nvSpPr>
        <p:spPr/>
        <p:txBody>
          <a:bodyPr/>
          <a:lstStyle/>
          <a:p>
            <a:pPr marL="285750" indent="-285750">
              <a:buClr>
                <a:srgbClr val="B88E2E"/>
              </a:buClr>
              <a:buFont typeface="Wingdings" pitchFamily="2" charset="2"/>
              <a:buChar char="Ø"/>
            </a:pPr>
            <a:endParaRPr lang="en-US" dirty="0"/>
          </a:p>
        </p:txBody>
      </p:sp>
      <p:sp>
        <p:nvSpPr>
          <p:cNvPr id="4" name="Tijdelijke aanduiding voor dianummer 3">
            <a:extLst>
              <a:ext uri="{FF2B5EF4-FFF2-40B4-BE49-F238E27FC236}">
                <a16:creationId xmlns:a16="http://schemas.microsoft.com/office/drawing/2014/main" id="{F97714E7-AE09-71CF-FA33-E31E8FD13C7A}"/>
              </a:ext>
            </a:extLst>
          </p:cNvPr>
          <p:cNvSpPr>
            <a:spLocks noGrp="1"/>
          </p:cNvSpPr>
          <p:nvPr>
            <p:ph type="sldNum" sz="quarter" idx="5"/>
          </p:nvPr>
        </p:nvSpPr>
        <p:spPr/>
        <p:txBody>
          <a:bodyPr/>
          <a:lstStyle/>
          <a:p>
            <a:fld id="{FC4BDFA9-3FD4-434F-8CF1-F18AEB458505}" type="slidenum">
              <a:rPr lang="en-US" smtClean="0"/>
              <a:t>9</a:t>
            </a:fld>
            <a:endParaRPr lang="en-US" dirty="0"/>
          </a:p>
        </p:txBody>
      </p:sp>
    </p:spTree>
    <p:extLst>
      <p:ext uri="{BB962C8B-B14F-4D97-AF65-F5344CB8AC3E}">
        <p14:creationId xmlns:p14="http://schemas.microsoft.com/office/powerpoint/2010/main" val="5376264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US"/>
          </a:p>
        </p:txBody>
      </p:sp>
      <p:sp>
        <p:nvSpPr>
          <p:cNvPr id="3" name="Tijdelijke aanduiding voor notities 2"/>
          <p:cNvSpPr>
            <a:spLocks noGrp="1"/>
          </p:cNvSpPr>
          <p:nvPr>
            <p:ph type="body" idx="1"/>
          </p:nvPr>
        </p:nvSpPr>
        <p:spPr/>
        <p:txBody>
          <a:bodyPr/>
          <a:lstStyle/>
          <a:p>
            <a:r>
              <a:rPr lang="en-US" dirty="0" err="1"/>
              <a:t>Zolang</a:t>
            </a:r>
            <a:r>
              <a:rPr lang="en-US" dirty="0"/>
              <a:t> bedrijven </a:t>
            </a:r>
            <a:r>
              <a:rPr lang="en-US" dirty="0" err="1"/>
              <a:t>wetgeving</a:t>
            </a:r>
            <a:r>
              <a:rPr lang="en-US" dirty="0"/>
              <a:t> </a:t>
            </a:r>
            <a:r>
              <a:rPr lang="en-US" dirty="0" err="1"/>
              <a:t>als</a:t>
            </a:r>
            <a:r>
              <a:rPr lang="en-US" dirty="0"/>
              <a:t> een compliance </a:t>
            </a:r>
            <a:r>
              <a:rPr lang="en-US" dirty="0" err="1"/>
              <a:t>vraagstuk</a:t>
            </a:r>
            <a:r>
              <a:rPr lang="en-US" dirty="0"/>
              <a:t> zien, is het </a:t>
            </a:r>
            <a:r>
              <a:rPr lang="en-US" dirty="0" err="1"/>
              <a:t>moeilijk</a:t>
            </a:r>
            <a:r>
              <a:rPr lang="en-US" dirty="0"/>
              <a:t> </a:t>
            </a:r>
            <a:r>
              <a:rPr lang="en-US" dirty="0" err="1"/>
              <a:t>hier</a:t>
            </a:r>
            <a:r>
              <a:rPr lang="en-US" dirty="0"/>
              <a:t> </a:t>
            </a:r>
            <a:r>
              <a:rPr lang="en-US" dirty="0" err="1"/>
              <a:t>draagvlak</a:t>
            </a:r>
            <a:r>
              <a:rPr lang="en-US" dirty="0"/>
              <a:t> voor te </a:t>
            </a:r>
            <a:r>
              <a:rPr lang="en-US" dirty="0" err="1"/>
              <a:t>creeeren</a:t>
            </a:r>
            <a:r>
              <a:rPr lang="en-US" dirty="0"/>
              <a:t> </a:t>
            </a:r>
            <a:r>
              <a:rPr lang="en-US" dirty="0" err="1"/>
              <a:t>en</a:t>
            </a:r>
            <a:r>
              <a:rPr lang="en-US" dirty="0"/>
              <a:t> </a:t>
            </a:r>
            <a:r>
              <a:rPr lang="en-US" dirty="0" err="1"/>
              <a:t>wordt</a:t>
            </a:r>
            <a:r>
              <a:rPr lang="en-US" dirty="0"/>
              <a:t> het een </a:t>
            </a:r>
            <a:r>
              <a:rPr lang="en-US" dirty="0" err="1"/>
              <a:t>kostbare</a:t>
            </a:r>
            <a:r>
              <a:rPr lang="en-US" dirty="0"/>
              <a:t> </a:t>
            </a:r>
            <a:r>
              <a:rPr lang="en-US" dirty="0" err="1"/>
              <a:t>exercitie</a:t>
            </a:r>
            <a:r>
              <a:rPr lang="en-US" dirty="0"/>
              <a:t>. </a:t>
            </a:r>
          </a:p>
          <a:p>
            <a:endParaRPr lang="en-US" dirty="0"/>
          </a:p>
          <a:p>
            <a:pPr marL="171450" lvl="0" indent="-171450">
              <a:buFont typeface="Wingdings" pitchFamily="2" charset="2"/>
              <a:buChar char="Ø"/>
            </a:pPr>
            <a:r>
              <a:rPr lang="nl-NL" sz="1200" b="0" kern="1200" dirty="0">
                <a:solidFill>
                  <a:schemeClr val="tx1"/>
                </a:solidFill>
                <a:effectLst/>
                <a:latin typeface="+mn-lt"/>
                <a:ea typeface="+mn-ea"/>
                <a:cs typeface="+mn-cs"/>
              </a:rPr>
              <a:t>Toegang tot én voorkeur in de markt: Duurzaamheidseisen worden steeds vaker een basisvoorwaarde om mee te doen. Bedrijven die hun zaken op orde hebben én dit kunnen onderbouwen, blijven niet alleen toegang houden tot klanten en aanbestedingen, maar worden ook eerder gekozen als partner.</a:t>
            </a:r>
          </a:p>
          <a:p>
            <a:pPr marL="171450" lvl="0" indent="-171450">
              <a:buFont typeface="Wingdings" pitchFamily="2" charset="2"/>
              <a:buChar char="Ø"/>
            </a:pPr>
            <a:r>
              <a:rPr lang="nl-NL" sz="1200" b="0" kern="1200" dirty="0">
                <a:solidFill>
                  <a:schemeClr val="tx1"/>
                </a:solidFill>
                <a:effectLst/>
                <a:latin typeface="+mn-lt"/>
                <a:ea typeface="+mn-ea"/>
                <a:cs typeface="+mn-cs"/>
              </a:rPr>
              <a:t>Nieuwe commerciële kansen: Door beter inzicht in je keten, impact en klantvragen zie je waar je je aanbod kunt verbeteren of vernieuwen. Dat kan leiden tot nieuwe producten, diensten of markten die aansluiten op veranderende vraag.</a:t>
            </a:r>
          </a:p>
          <a:p>
            <a:pPr marL="171450" lvl="0" indent="-171450">
              <a:buFont typeface="Wingdings" pitchFamily="2" charset="2"/>
              <a:buChar char="Ø"/>
            </a:pPr>
            <a:r>
              <a:rPr lang="nl-NL" sz="1200" b="0" kern="1200" dirty="0">
                <a:solidFill>
                  <a:schemeClr val="tx1"/>
                </a:solidFill>
                <a:effectLst/>
                <a:latin typeface="+mn-lt"/>
                <a:ea typeface="+mn-ea"/>
                <a:cs typeface="+mn-cs"/>
              </a:rPr>
              <a:t>Sterkere positie richting financiers en investeerders: Bedrijven die inzicht hebben in hun prestaties en risico’s worden vaker gezien als stabiel en toekomstgericht. Dat vergroot de kans op financiering en kan zelfs ook zorgen voor gunstigere financieringsvoorwaarden. </a:t>
            </a:r>
          </a:p>
          <a:p>
            <a:pPr marL="171450" lvl="0" indent="-171450">
              <a:buFont typeface="Wingdings" pitchFamily="2" charset="2"/>
              <a:buChar char="Ø"/>
            </a:pPr>
            <a:r>
              <a:rPr lang="nl-NL" sz="1200" b="0" kern="1200" dirty="0">
                <a:solidFill>
                  <a:schemeClr val="tx1"/>
                </a:solidFill>
                <a:effectLst/>
                <a:latin typeface="+mn-lt"/>
                <a:ea typeface="+mn-ea"/>
                <a:cs typeface="+mn-cs"/>
              </a:rPr>
              <a:t>Betere strategische besluitvorming: Je beschikt over concretere informatie over je producten, keten, risico’s en afhankelijkheden. Daardoor kun je investeringen, inkoopkeuzes en </a:t>
            </a:r>
            <a:r>
              <a:rPr lang="nl-NL" sz="1200" b="0" kern="1200" dirty="0" err="1">
                <a:solidFill>
                  <a:schemeClr val="tx1"/>
                </a:solidFill>
                <a:effectLst/>
                <a:latin typeface="+mn-lt"/>
                <a:ea typeface="+mn-ea"/>
                <a:cs typeface="+mn-cs"/>
              </a:rPr>
              <a:t>langetermijnbeslissingen</a:t>
            </a:r>
            <a:r>
              <a:rPr lang="nl-NL" sz="1200" b="0" kern="1200" dirty="0">
                <a:solidFill>
                  <a:schemeClr val="tx1"/>
                </a:solidFill>
                <a:effectLst/>
                <a:latin typeface="+mn-lt"/>
                <a:ea typeface="+mn-ea"/>
                <a:cs typeface="+mn-cs"/>
              </a:rPr>
              <a:t> beter onderbouwen.</a:t>
            </a:r>
          </a:p>
          <a:p>
            <a:pPr marL="171450" lvl="0" indent="-171450">
              <a:buFont typeface="Wingdings" pitchFamily="2" charset="2"/>
              <a:buChar char="Ø"/>
            </a:pPr>
            <a:r>
              <a:rPr lang="nl-NL" sz="1200" b="0" kern="1200" dirty="0">
                <a:solidFill>
                  <a:schemeClr val="tx1"/>
                </a:solidFill>
                <a:effectLst/>
                <a:latin typeface="+mn-lt"/>
                <a:ea typeface="+mn-ea"/>
                <a:cs typeface="+mn-cs"/>
              </a:rPr>
              <a:t>Meer controle over risico’s en continuïteit: Door beter inzicht in je keten en afhankelijkheden voorkom je verrassingen en verstoringen. Dat maakt je organisatie minder kwetsbaar en beter voorbereid op veranderingen in de markt.</a:t>
            </a:r>
          </a:p>
          <a:p>
            <a:endParaRPr lang="nl-NL" dirty="0"/>
          </a:p>
        </p:txBody>
      </p:sp>
      <p:sp>
        <p:nvSpPr>
          <p:cNvPr id="4" name="Tijdelijke aanduiding voor dianummer 3"/>
          <p:cNvSpPr>
            <a:spLocks noGrp="1"/>
          </p:cNvSpPr>
          <p:nvPr>
            <p:ph type="sldNum" sz="quarter" idx="5"/>
          </p:nvPr>
        </p:nvSpPr>
        <p:spPr/>
        <p:txBody>
          <a:bodyPr/>
          <a:lstStyle/>
          <a:p>
            <a:fld id="{612FC947-1714-4960-8D62-89DC52D79E74}" type="slidenum">
              <a:rPr lang="nl-NL" smtClean="0"/>
              <a:t>11</a:t>
            </a:fld>
            <a:endParaRPr lang="nl-NL"/>
          </a:p>
        </p:txBody>
      </p:sp>
    </p:spTree>
    <p:extLst>
      <p:ext uri="{BB962C8B-B14F-4D97-AF65-F5344CB8AC3E}">
        <p14:creationId xmlns:p14="http://schemas.microsoft.com/office/powerpoint/2010/main" val="4117723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05322-8FD0-9BF0-CA5E-1DBBD88F9F6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F6CFC2B-4ECD-D00B-CB75-05656A0E719F}"/>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E026BFA9-4131-BA33-7636-D2BD4DF488AD}"/>
              </a:ext>
            </a:extLst>
          </p:cNvPr>
          <p:cNvSpPr>
            <a:spLocks noGrp="1"/>
          </p:cNvSpPr>
          <p:nvPr>
            <p:ph type="body" idx="1"/>
          </p:nvPr>
        </p:nvSpPr>
        <p:spPr/>
        <p:txBody>
          <a:bodyPr/>
          <a:lstStyle/>
          <a:p>
            <a:r>
              <a:rPr lang="nl-NL" sz="1200" kern="1200" dirty="0">
                <a:solidFill>
                  <a:schemeClr val="tx1"/>
                </a:solidFill>
                <a:effectLst/>
                <a:latin typeface="+mn-lt"/>
                <a:ea typeface="+mn-ea"/>
                <a:cs typeface="+mn-cs"/>
              </a:rPr>
              <a:t>De informatie in deze training is ook breder toepasbaar op andere wetten en duurzaamheidsonderwerpen. </a:t>
            </a:r>
          </a:p>
        </p:txBody>
      </p:sp>
      <p:sp>
        <p:nvSpPr>
          <p:cNvPr id="4" name="Tijdelijke aanduiding voor dianummer 3">
            <a:extLst>
              <a:ext uri="{FF2B5EF4-FFF2-40B4-BE49-F238E27FC236}">
                <a16:creationId xmlns:a16="http://schemas.microsoft.com/office/drawing/2014/main" id="{4F9E176C-5FD5-04A0-9136-82B7D950281D}"/>
              </a:ext>
            </a:extLst>
          </p:cNvPr>
          <p:cNvSpPr>
            <a:spLocks noGrp="1"/>
          </p:cNvSpPr>
          <p:nvPr>
            <p:ph type="sldNum" sz="quarter" idx="5"/>
          </p:nvPr>
        </p:nvSpPr>
        <p:spPr/>
        <p:txBody>
          <a:bodyPr/>
          <a:lstStyle/>
          <a:p>
            <a:fld id="{FC4BDFA9-3FD4-434F-8CF1-F18AEB458505}" type="slidenum">
              <a:rPr lang="en-US" smtClean="0"/>
              <a:t>12</a:t>
            </a:fld>
            <a:endParaRPr lang="en-US"/>
          </a:p>
        </p:txBody>
      </p:sp>
    </p:spTree>
    <p:extLst>
      <p:ext uri="{BB962C8B-B14F-4D97-AF65-F5344CB8AC3E}">
        <p14:creationId xmlns:p14="http://schemas.microsoft.com/office/powerpoint/2010/main" val="6791389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46AB4-D91F-468A-FCEE-933F268F201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F3A4F33-855A-43B0-1A69-0A03849C1BAD}"/>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1910DBF2-6563-127A-4D82-2EBDE190BBEB}"/>
              </a:ext>
            </a:extLst>
          </p:cNvPr>
          <p:cNvSpPr>
            <a:spLocks noGrp="1"/>
          </p:cNvSpPr>
          <p:nvPr>
            <p:ph type="body" idx="1"/>
          </p:nvPr>
        </p:nvSpPr>
        <p:spPr/>
        <p:txBody>
          <a:bodyPr/>
          <a:lstStyle/>
          <a:p>
            <a:r>
              <a:rPr lang="nl-NL" sz="1200" kern="1200" dirty="0">
                <a:solidFill>
                  <a:schemeClr val="tx1"/>
                </a:solidFill>
                <a:effectLst/>
                <a:latin typeface="+mn-lt"/>
                <a:ea typeface="+mn-ea"/>
                <a:cs typeface="+mn-cs"/>
              </a:rPr>
              <a:t>In deze wetten worden verschillende termen gebruikt voor wat je in kaart moet brengen. Je komt bijvoorbeeld woorden tegen als risico’s, impacts, effecten of gevolgen. Daarmee worden zowel situaties bedoeld die nog kunnen ontstaan, als problemen die al spelen in de praktijk. In deze training gebruiken we zoveel mogelijk de term </a:t>
            </a:r>
            <a:r>
              <a:rPr lang="nl-NL" sz="1200" b="1" kern="1200" dirty="0">
                <a:solidFill>
                  <a:schemeClr val="tx1"/>
                </a:solidFill>
                <a:effectLst/>
                <a:latin typeface="+mn-lt"/>
                <a:ea typeface="+mn-ea"/>
                <a:cs typeface="+mn-cs"/>
              </a:rPr>
              <a:t>risico’s</a:t>
            </a:r>
            <a:r>
              <a:rPr lang="nl-NL" sz="1200" kern="1200" dirty="0">
                <a:solidFill>
                  <a:schemeClr val="tx1"/>
                </a:solidFill>
                <a:effectLst/>
                <a:latin typeface="+mn-lt"/>
                <a:ea typeface="+mn-ea"/>
                <a:cs typeface="+mn-cs"/>
              </a:rPr>
              <a:t>.</a:t>
            </a:r>
          </a:p>
        </p:txBody>
      </p:sp>
      <p:sp>
        <p:nvSpPr>
          <p:cNvPr id="4" name="Tijdelijke aanduiding voor dianummer 3">
            <a:extLst>
              <a:ext uri="{FF2B5EF4-FFF2-40B4-BE49-F238E27FC236}">
                <a16:creationId xmlns:a16="http://schemas.microsoft.com/office/drawing/2014/main" id="{36974306-FBB0-556B-6149-EE88F3BE7D55}"/>
              </a:ext>
            </a:extLst>
          </p:cNvPr>
          <p:cNvSpPr>
            <a:spLocks noGrp="1"/>
          </p:cNvSpPr>
          <p:nvPr>
            <p:ph type="sldNum" sz="quarter" idx="5"/>
          </p:nvPr>
        </p:nvSpPr>
        <p:spPr/>
        <p:txBody>
          <a:bodyPr/>
          <a:lstStyle/>
          <a:p>
            <a:fld id="{FC4BDFA9-3FD4-434F-8CF1-F18AEB458505}" type="slidenum">
              <a:rPr lang="en-US" smtClean="0"/>
              <a:t>13</a:t>
            </a:fld>
            <a:endParaRPr lang="en-US"/>
          </a:p>
        </p:txBody>
      </p:sp>
    </p:spTree>
    <p:extLst>
      <p:ext uri="{BB962C8B-B14F-4D97-AF65-F5344CB8AC3E}">
        <p14:creationId xmlns:p14="http://schemas.microsoft.com/office/powerpoint/2010/main" val="26515854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90A01-B54A-E773-3BA1-6FD21ACAD15C}"/>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2EE60A3A-248E-3592-3EF9-7C578008F6C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47B7EDF7-1473-A059-9CAE-B51E7CA1B46B}"/>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CCFA5809-C7D6-C37F-0496-32590EBCC0A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817D76A-58F8-C758-15FD-C0811529CE9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C94D93A0-569B-D750-090B-F07EC558B08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116B938-335F-561A-FA10-80BE7CBFD78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28624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60BC8-3B46-229E-F7C3-6C56FA550D8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2ECDA086-2BC9-ED1C-3B0E-8CB0E19D199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4ACAF084-DECA-13EF-608E-A9D5E9AF6249}"/>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5570DD71-69EE-FD1B-5CDB-FEDC1AE7564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2FCE997-97F7-D391-FFB6-E17D9776E9A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b="0" dirty="0"/>
          </a:p>
        </p:txBody>
      </p:sp>
      <p:sp>
        <p:nvSpPr>
          <p:cNvPr id="6" name="Footer Placeholder 5">
            <a:extLst>
              <a:ext uri="{FF2B5EF4-FFF2-40B4-BE49-F238E27FC236}">
                <a16:creationId xmlns:a16="http://schemas.microsoft.com/office/drawing/2014/main" id="{10A2DFC0-8947-A45D-0DA9-B69B19B9374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0AEDC90A-49CA-84B1-0D89-846A1AB5883D}"/>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163648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2551F-1A00-248F-A082-8959F485DAE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E8EF68F-2130-2BB0-B21E-957343B272D8}"/>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FEAF5386-7730-FBA8-44C1-58562F46B4AE}"/>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E1E4A8A2-4A6E-4795-868F-E84EE25F1EF2}"/>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6347CE6-0DD4-5224-42C1-3FE79B185968}"/>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b="0" dirty="0"/>
          </a:p>
        </p:txBody>
      </p:sp>
      <p:sp>
        <p:nvSpPr>
          <p:cNvPr id="6" name="Footer Placeholder 5">
            <a:extLst>
              <a:ext uri="{FF2B5EF4-FFF2-40B4-BE49-F238E27FC236}">
                <a16:creationId xmlns:a16="http://schemas.microsoft.com/office/drawing/2014/main" id="{ADE31FF9-23DA-3F3E-E1CE-2DE8EE804A0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A9AA3D31-2C44-1CA1-8A49-31DDDB5D99B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0452905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43053-53CD-4141-6815-70F35D39B6A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A78211D-AF96-F60E-2CF4-8398B8734318}"/>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E257523-3B33-336F-A999-1C3102A65B18}"/>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2CDCDA13-64B3-146E-EDAB-5EAE9A68BB3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2BFB588-3852-F0A7-E7B9-A77A88704E5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8A378788-0488-D565-8753-56D08F4C74C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B0CA3E4-E237-53BB-6895-17ADFB0E9772}"/>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5447070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CEE6C-B516-E130-F53C-1998A8CC0FF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D99636A-13C4-F672-7900-F8394EAB1D3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FFE86034-4BCE-5F4C-3B3D-B6762593A64D}"/>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31AF637-2663-1F29-4B19-2F9B8FC76CAF}"/>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6E598B4-98D4-B15E-3763-66269FAC3BDF}"/>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b="0" dirty="0"/>
          </a:p>
        </p:txBody>
      </p:sp>
      <p:sp>
        <p:nvSpPr>
          <p:cNvPr id="6" name="Footer Placeholder 5">
            <a:extLst>
              <a:ext uri="{FF2B5EF4-FFF2-40B4-BE49-F238E27FC236}">
                <a16:creationId xmlns:a16="http://schemas.microsoft.com/office/drawing/2014/main" id="{1F4183B0-34C2-7C8A-6285-DB3A3498BD02}"/>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A90B254F-BE31-181E-5C6B-AA2FA80E33B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8638898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48553-380E-0E12-BF96-8DFB43ADFBF6}"/>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F459CA34-D56B-D9BE-E362-56FF5FAC3BE3}"/>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47D6B2AF-FBBB-E7E6-14CC-F373477B501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84AA69DD-7D49-93B9-4440-0BF3A53B234C}"/>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AB801B6-BA2D-722F-271B-C87D2BD8E6EA}"/>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00A78A5D-DA13-E6E3-4016-5BE5BBC629B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3DEF3C01-98FE-6478-F391-9D1577FED86F}"/>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324727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2FEF2-0F9F-2BD0-86D0-1E881FDBDE3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D120281-61F9-5621-6C20-FB58042D6A9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0D3205D0-C56A-36F3-FE31-E9FB3655BC6A}"/>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F63CA86C-55FA-5C5B-660D-57ED77ADBFC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A9B03971-C5B8-6C64-86A8-B2931F9FF6CA}"/>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50F95D6D-3592-45B7-3A58-413229C47FC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4ECE7645-90CC-017C-4983-DFCA3F84FFD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5721721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7EA2B-0810-1CD6-E0CE-747F08A5EFF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58A0F2F7-DCA2-7227-52DE-F4CFD53B46F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0A133775-C076-7F75-C447-A6C552E9D9C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0C2307C0-B171-7C41-C013-D8BDC181AEBD}"/>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A945E29-9811-C8ED-3D03-4DA758786E2F}"/>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525C4B00-2808-F79A-6ADA-77D636E9C6CD}"/>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46F53B58-A1A1-DAF9-63D6-549E840F9A4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3802228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46AB4-D91F-468A-FCEE-933F268F201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F3A4F33-855A-43B0-1A69-0A03849C1BAD}"/>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1910DBF2-6563-127A-4D82-2EBDE190BBEB}"/>
              </a:ext>
            </a:extLst>
          </p:cNvPr>
          <p:cNvSpPr>
            <a:spLocks noGrp="1"/>
          </p:cNvSpPr>
          <p:nvPr>
            <p:ph type="body" idx="1"/>
          </p:nvPr>
        </p:nvSpPr>
        <p:spPr/>
        <p:txBody>
          <a:bodyPr/>
          <a:lstStyle/>
          <a:p>
            <a:r>
              <a:rPr lang="nl-NL" sz="1200" kern="1200" dirty="0">
                <a:solidFill>
                  <a:schemeClr val="tx1"/>
                </a:solidFill>
                <a:effectLst/>
                <a:latin typeface="+mn-lt"/>
                <a:ea typeface="+mn-ea"/>
                <a:cs typeface="+mn-cs"/>
              </a:rPr>
              <a:t>Het eerste gedeelde element is de doelstelling. Zoals al is vastgesteld, beogen alle relevante wetten hetzelfde: het voorkomen en verminderen van negatieve gevolgen van bedrijfsactiviteiten voor mens, milieu en klimaat, waarbij het doorgaans niet alleen om de eigen activiteiten gaat maar ook om die van ketenpartners.</a:t>
            </a:r>
          </a:p>
        </p:txBody>
      </p:sp>
      <p:sp>
        <p:nvSpPr>
          <p:cNvPr id="4" name="Tijdelijke aanduiding voor dianummer 3">
            <a:extLst>
              <a:ext uri="{FF2B5EF4-FFF2-40B4-BE49-F238E27FC236}">
                <a16:creationId xmlns:a16="http://schemas.microsoft.com/office/drawing/2014/main" id="{36974306-FBB0-556B-6149-EE88F3BE7D55}"/>
              </a:ext>
            </a:extLst>
          </p:cNvPr>
          <p:cNvSpPr>
            <a:spLocks noGrp="1"/>
          </p:cNvSpPr>
          <p:nvPr>
            <p:ph type="sldNum" sz="quarter" idx="5"/>
          </p:nvPr>
        </p:nvSpPr>
        <p:spPr/>
        <p:txBody>
          <a:bodyPr/>
          <a:lstStyle/>
          <a:p>
            <a:fld id="{FC4BDFA9-3FD4-434F-8CF1-F18AEB458505}" type="slidenum">
              <a:rPr lang="en-US" smtClean="0"/>
              <a:t>22</a:t>
            </a:fld>
            <a:endParaRPr lang="en-US"/>
          </a:p>
        </p:txBody>
      </p:sp>
    </p:spTree>
    <p:extLst>
      <p:ext uri="{BB962C8B-B14F-4D97-AF65-F5344CB8AC3E}">
        <p14:creationId xmlns:p14="http://schemas.microsoft.com/office/powerpoint/2010/main" val="26515854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75339-3E7C-E2C0-9AE2-D45CEC49030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C3D6D6B-6891-0186-1B66-2F147AC0F3B3}"/>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4CA58F96-8536-AF49-1EEF-48D117F92AB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In dat laatste ligt ook gelijk het tweede gedeelde element besloten: een ketencomponent. Vrijwel alle relevante wetten vragen van bedrijven dat zij zicht hebben op hun keten: wie hun ketenpartners zijn, waar zij opereren en welke risico’s verbonden zijn aan activiteiten in de keten. In sommige wetten wordt daarnaast verwacht dat bedrijven actief stappen ondernemen om die risico’s te beperken of ervoor te zorgen dat hun ketenpartners dat (kunnen) doen. </a:t>
            </a:r>
          </a:p>
          <a:p>
            <a:endParaRPr lang="en-US" dirty="0"/>
          </a:p>
        </p:txBody>
      </p:sp>
      <p:sp>
        <p:nvSpPr>
          <p:cNvPr id="4" name="Tijdelijke aanduiding voor dianummer 3">
            <a:extLst>
              <a:ext uri="{FF2B5EF4-FFF2-40B4-BE49-F238E27FC236}">
                <a16:creationId xmlns:a16="http://schemas.microsoft.com/office/drawing/2014/main" id="{D05E5857-00EB-4AB6-4B36-9A9A8D522B2D}"/>
              </a:ext>
            </a:extLst>
          </p:cNvPr>
          <p:cNvSpPr>
            <a:spLocks noGrp="1"/>
          </p:cNvSpPr>
          <p:nvPr>
            <p:ph type="sldNum" sz="quarter" idx="5"/>
          </p:nvPr>
        </p:nvSpPr>
        <p:spPr/>
        <p:txBody>
          <a:bodyPr/>
          <a:lstStyle/>
          <a:p>
            <a:fld id="{FC4BDFA9-3FD4-434F-8CF1-F18AEB458505}" type="slidenum">
              <a:rPr lang="en-US" smtClean="0"/>
              <a:t>23</a:t>
            </a:fld>
            <a:endParaRPr lang="en-US"/>
          </a:p>
        </p:txBody>
      </p:sp>
    </p:spTree>
    <p:extLst>
      <p:ext uri="{BB962C8B-B14F-4D97-AF65-F5344CB8AC3E}">
        <p14:creationId xmlns:p14="http://schemas.microsoft.com/office/powerpoint/2010/main" val="24773942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58C97-1419-A523-DBD7-F1AABB08E45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F78E899-1AC2-F4A7-A78C-837D7D51FD80}"/>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50920C66-5CCC-6B92-C145-92294CE7BCE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Uit deze twee elementen volgt een derde: een gedeelde werkelijkheid. Omdat de doelstelling dezelfde is én de aanpak via ketens loopt, richten alle wetten zich op grotendeels dezelfde werkelijkheid. Een kobaltmijn in de DRC, een textielfabriek in Bangladesh, een palmolieplantage in Indonesië — wat daar gebeurt is relevant voor meerdere wetten tegelijk. Wie die werkelijkheid eenmalig goed in kaart brengt, beschikt over een gemeenschappelijke basis van waaruit wet-specifieke vereisten benaderd kunnen worden als variaties op hetzelfde thema in plaats van als afzonderlijke thema’s.</a:t>
            </a:r>
          </a:p>
          <a:p>
            <a:endParaRPr lang="nl-NL" sz="1200" kern="1200" dirty="0">
              <a:solidFill>
                <a:schemeClr val="tx1"/>
              </a:solidFill>
              <a:effectLst/>
              <a:latin typeface="+mn-lt"/>
              <a:ea typeface="+mn-ea"/>
              <a:cs typeface="+mn-cs"/>
            </a:endParaRPr>
          </a:p>
          <a:p>
            <a:r>
              <a:rPr lang="nl-NL" sz="1200" kern="1200" dirty="0" err="1">
                <a:solidFill>
                  <a:schemeClr val="tx1"/>
                </a:solidFill>
                <a:effectLst/>
                <a:latin typeface="+mn-lt"/>
                <a:ea typeface="+mn-ea"/>
                <a:cs typeface="+mn-cs"/>
              </a:rPr>
              <a:t>Tsiribihina</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riverbed</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panning</a:t>
            </a:r>
            <a:r>
              <a:rPr lang="nl-NL" sz="1200" kern="1200" dirty="0">
                <a:solidFill>
                  <a:schemeClr val="tx1"/>
                </a:solidFill>
                <a:effectLst/>
                <a:latin typeface="+mn-lt"/>
                <a:ea typeface="+mn-ea"/>
                <a:cs typeface="+mn-cs"/>
              </a:rPr>
              <a:t> </a:t>
            </a:r>
            <a:r>
              <a:rPr lang="nl-NL" sz="1200" kern="1200" dirty="0" err="1">
                <a:solidFill>
                  <a:schemeClr val="tx1"/>
                </a:solidFill>
                <a:effectLst/>
                <a:latin typeface="+mn-lt"/>
                <a:ea typeface="+mn-ea"/>
                <a:cs typeface="+mn-cs"/>
              </a:rPr>
              <a:t>for</a:t>
            </a:r>
            <a:r>
              <a:rPr lang="nl-NL" sz="1200" kern="1200" dirty="0">
                <a:solidFill>
                  <a:schemeClr val="tx1"/>
                </a:solidFill>
                <a:effectLst/>
                <a:latin typeface="+mn-lt"/>
                <a:ea typeface="+mn-ea"/>
                <a:cs typeface="+mn-cs"/>
              </a:rPr>
              <a:t> gold </a:t>
            </a:r>
            <a:r>
              <a:rPr lang="nl-NL" sz="1200" kern="1200" dirty="0" err="1">
                <a:solidFill>
                  <a:schemeClr val="tx1"/>
                </a:solidFill>
                <a:effectLst/>
                <a:latin typeface="+mn-lt"/>
                <a:ea typeface="+mn-ea"/>
                <a:cs typeface="+mn-cs"/>
              </a:rPr>
              <a:t>Madagascar</a:t>
            </a:r>
            <a:r>
              <a:rPr lang="nl-NL" sz="1200" kern="1200" dirty="0">
                <a:solidFill>
                  <a:schemeClr val="tx1"/>
                </a:solidFill>
                <a:effectLst/>
                <a:latin typeface="+mn-lt"/>
                <a:ea typeface="+mn-ea"/>
                <a:cs typeface="+mn-cs"/>
              </a:rPr>
              <a:t> </a:t>
            </a:r>
          </a:p>
          <a:p>
            <a:r>
              <a:rPr lang="nl-NL" sz="1200" kern="1200" dirty="0">
                <a:solidFill>
                  <a:schemeClr val="tx1"/>
                </a:solidFill>
                <a:effectLst/>
                <a:latin typeface="+mn-lt"/>
                <a:ea typeface="+mn-ea"/>
                <a:cs typeface="+mn-cs"/>
              </a:rPr>
              <a:t>i-stock </a:t>
            </a:r>
            <a:r>
              <a:rPr lang="nl-NL" sz="1200" kern="1200" dirty="0" err="1">
                <a:solidFill>
                  <a:schemeClr val="tx1"/>
                </a:solidFill>
                <a:effectLst/>
                <a:latin typeface="+mn-lt"/>
                <a:ea typeface="+mn-ea"/>
                <a:cs typeface="+mn-cs"/>
              </a:rPr>
              <a:t>MWayOut</a:t>
            </a:r>
            <a:endParaRPr lang="nl-NL" sz="1200" kern="1200" dirty="0">
              <a:solidFill>
                <a:schemeClr val="tx1"/>
              </a:solidFill>
              <a:effectLst/>
              <a:latin typeface="+mn-lt"/>
              <a:ea typeface="+mn-ea"/>
              <a:cs typeface="+mn-cs"/>
            </a:endParaRPr>
          </a:p>
        </p:txBody>
      </p:sp>
      <p:sp>
        <p:nvSpPr>
          <p:cNvPr id="4" name="Tijdelijke aanduiding voor dianummer 3">
            <a:extLst>
              <a:ext uri="{FF2B5EF4-FFF2-40B4-BE49-F238E27FC236}">
                <a16:creationId xmlns:a16="http://schemas.microsoft.com/office/drawing/2014/main" id="{EFADF36B-6E2D-DAB0-4872-29991556AED9}"/>
              </a:ext>
            </a:extLst>
          </p:cNvPr>
          <p:cNvSpPr>
            <a:spLocks noGrp="1"/>
          </p:cNvSpPr>
          <p:nvPr>
            <p:ph type="sldNum" sz="quarter" idx="5"/>
          </p:nvPr>
        </p:nvSpPr>
        <p:spPr/>
        <p:txBody>
          <a:bodyPr/>
          <a:lstStyle/>
          <a:p>
            <a:fld id="{FC4BDFA9-3FD4-434F-8CF1-F18AEB458505}" type="slidenum">
              <a:rPr lang="en-US" smtClean="0"/>
              <a:t>24</a:t>
            </a:fld>
            <a:endParaRPr lang="en-US"/>
          </a:p>
        </p:txBody>
      </p:sp>
    </p:spTree>
    <p:extLst>
      <p:ext uri="{BB962C8B-B14F-4D97-AF65-F5344CB8AC3E}">
        <p14:creationId xmlns:p14="http://schemas.microsoft.com/office/powerpoint/2010/main" val="26563385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C7915-1C00-FA74-F894-FEEE852DC7F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9065DF1-30EB-E6F0-93EC-B2DA11DB1FEC}"/>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E8FC82B5-C0E0-C1C0-C746-D5A4CC0D42DC}"/>
              </a:ext>
            </a:extLst>
          </p:cNvPr>
          <p:cNvSpPr>
            <a:spLocks noGrp="1"/>
          </p:cNvSpPr>
          <p:nvPr>
            <p:ph type="body" idx="1"/>
          </p:nvPr>
        </p:nvSpPr>
        <p:spPr/>
        <p:txBody>
          <a:bodyPr/>
          <a:lstStyle/>
          <a:p>
            <a:r>
              <a:rPr lang="nl-NL" sz="1200" kern="1200" dirty="0">
                <a:solidFill>
                  <a:schemeClr val="tx1"/>
                </a:solidFill>
                <a:effectLst/>
                <a:latin typeface="+mn-lt"/>
                <a:ea typeface="+mn-ea"/>
                <a:cs typeface="+mn-cs"/>
              </a:rPr>
              <a:t>Het vierde gedeelde element geeft gelijk een suggestie voor een logische basis voor de geïntegreerde benadering. Vrijwel alle relevante wetten bevatten elementen die terug te voeren zijn tot één of meer stappen van het OESO 6-stappenmodel voor </a:t>
            </a:r>
            <a:r>
              <a:rPr lang="nl-NL" sz="1200" kern="1200" dirty="0" err="1">
                <a:solidFill>
                  <a:schemeClr val="tx1"/>
                </a:solidFill>
                <a:effectLst/>
                <a:latin typeface="+mn-lt"/>
                <a:ea typeface="+mn-ea"/>
                <a:cs typeface="+mn-cs"/>
              </a:rPr>
              <a:t>due</a:t>
            </a:r>
            <a:r>
              <a:rPr lang="nl-NL" sz="1200" kern="1200" dirty="0">
                <a:solidFill>
                  <a:schemeClr val="tx1"/>
                </a:solidFill>
                <a:effectLst/>
                <a:latin typeface="+mn-lt"/>
                <a:ea typeface="+mn-ea"/>
                <a:cs typeface="+mn-cs"/>
              </a:rPr>
              <a:t> diligence, of een functioneel equivalent daarvan. De mate van overlap kan daarbij wel sterk variëren: de verplichtingen in de CSDDD, Conflictmineralenverordening en Batterijenverordening vertonen sterke parallellen met (elementen van) alle zes de stappen, terwijl het bij de EUDR en de CSRD bijvoorbeeld niet om alle stappen gaat en ook de functionele equivalentie minder sterk is. Bij andere wetten, zoals CBAM of EVOA (die ziet op grensoverschrijdend afvalvervoer) gaat het slechts om een enkel element.</a:t>
            </a:r>
          </a:p>
          <a:p>
            <a:r>
              <a:rPr lang="nl-NL" sz="1200" kern="1200" dirty="0">
                <a:solidFill>
                  <a:schemeClr val="tx1"/>
                </a:solidFill>
                <a:effectLst/>
                <a:latin typeface="+mn-lt"/>
                <a:ea typeface="+mn-ea"/>
                <a:cs typeface="+mn-cs"/>
              </a:rPr>
              <a:t>Ongeacht de nuances geldt dat overeenkomsten met elementen uit het OESO 6-stappenmodel in veel wetten terug te vinden zijn, niet alleen in de wetten met betrekking tot verantwoord ondernemen die er direct op zijn gebaseerd, maar ook in andere duurzaamheidswetten. Datzelfde kan gezegd worden van wetgeving buiten de EU-duurzaamheidscontext. De Risico-Inventarisatie en -Evaluatie uit de Arbowet (die bedrijven verplicht arbeidsrisico’s systematisch te identificeren en aan te pakken), de zorgplicht in milieuwetgeving en het civiele aansprakelijkheidsrecht, de </a:t>
            </a:r>
            <a:r>
              <a:rPr lang="nl-NL" sz="1200" kern="1200" dirty="0" err="1">
                <a:solidFill>
                  <a:schemeClr val="tx1"/>
                </a:solidFill>
                <a:effectLst/>
                <a:latin typeface="+mn-lt"/>
                <a:ea typeface="+mn-ea"/>
                <a:cs typeface="+mn-cs"/>
              </a:rPr>
              <a:t>cliëntenonderzoeksverplichting</a:t>
            </a:r>
            <a:r>
              <a:rPr lang="nl-NL" sz="1200" kern="1200" dirty="0">
                <a:solidFill>
                  <a:schemeClr val="tx1"/>
                </a:solidFill>
                <a:effectLst/>
                <a:latin typeface="+mn-lt"/>
                <a:ea typeface="+mn-ea"/>
                <a:cs typeface="+mn-cs"/>
              </a:rPr>
              <a:t> uit de </a:t>
            </a:r>
            <a:r>
              <a:rPr lang="nl-NL" sz="1200" kern="1200" dirty="0" err="1">
                <a:solidFill>
                  <a:schemeClr val="tx1"/>
                </a:solidFill>
                <a:effectLst/>
                <a:latin typeface="+mn-lt"/>
                <a:ea typeface="+mn-ea"/>
                <a:cs typeface="+mn-cs"/>
              </a:rPr>
              <a:t>Wwft</a:t>
            </a:r>
            <a:r>
              <a:rPr lang="nl-NL" sz="1200" kern="1200" dirty="0">
                <a:solidFill>
                  <a:schemeClr val="tx1"/>
                </a:solidFill>
                <a:effectLst/>
                <a:latin typeface="+mn-lt"/>
                <a:ea typeface="+mn-ea"/>
                <a:cs typeface="+mn-cs"/>
              </a:rPr>
              <a:t> en het systematische voedselveiligheidsmanagement op basis van risicoanalyse uit de Algemene Levensmiddelenverordening — zij werken allemaal vanuit dezelfde grondlogica.</a:t>
            </a:r>
          </a:p>
          <a:p>
            <a:r>
              <a:rPr lang="nl-NL" sz="1200" kern="1200" dirty="0">
                <a:solidFill>
                  <a:schemeClr val="tx1"/>
                </a:solidFill>
                <a:effectLst/>
                <a:latin typeface="+mn-lt"/>
                <a:ea typeface="+mn-ea"/>
                <a:cs typeface="+mn-cs"/>
              </a:rPr>
              <a:t>Dat is geen toeval. Het OESO 6-stappenmodel is in de kern een heel logisch model voor situaties waarin het gaat om het vermijden of adresseren van negatieve gevolgen van activiteiten op anderen: wees je bewust van wat je doet (of wat je ketenpartners doen), beoordeel de risico’s daarvan voor anderen, neem maatregelen, stuur zo nodig bij, wees transparant over wat je doet en zet recht wat verkeerd is gegaan. Die logica is universeel genoeg om in zeer uiteenlopende wettelijke contexten herkenbaar te zijn, ook onder andere noemers.</a:t>
            </a:r>
          </a:p>
          <a:p>
            <a:r>
              <a:rPr lang="nl-NL" sz="1200" kern="1200" dirty="0">
                <a:solidFill>
                  <a:schemeClr val="tx1"/>
                </a:solidFill>
                <a:effectLst/>
                <a:latin typeface="+mn-lt"/>
                <a:ea typeface="+mn-ea"/>
                <a:cs typeface="+mn-cs"/>
              </a:rPr>
              <a:t>Dat maakt het OESO 6-stappenmodel tot een bruikbaar vertrekpunt voor de geïntegreerde benadering: het is het enige instrument dat tegelijk de ketencomponent én de </a:t>
            </a:r>
            <a:r>
              <a:rPr lang="nl-NL" sz="1200" kern="1200" dirty="0" err="1">
                <a:solidFill>
                  <a:schemeClr val="tx1"/>
                </a:solidFill>
                <a:effectLst/>
                <a:latin typeface="+mn-lt"/>
                <a:ea typeface="+mn-ea"/>
                <a:cs typeface="+mn-cs"/>
              </a:rPr>
              <a:t>due</a:t>
            </a:r>
            <a:r>
              <a:rPr lang="nl-NL" sz="1200" kern="1200" dirty="0">
                <a:solidFill>
                  <a:schemeClr val="tx1"/>
                </a:solidFill>
                <a:effectLst/>
                <a:latin typeface="+mn-lt"/>
                <a:ea typeface="+mn-ea"/>
                <a:cs typeface="+mn-cs"/>
              </a:rPr>
              <a:t> diligence-proceslogica omvat die vrijwel alle relevante wetten met elkaar delen, en het biedt bedrijven een herkenbare processtructuur waarop de wet-specifieke vereisten als differentiaties kunnen worden geënt. </a:t>
            </a:r>
          </a:p>
          <a:p>
            <a:r>
              <a:rPr lang="nl-NL" sz="1200" kern="1200" dirty="0">
                <a:solidFill>
                  <a:schemeClr val="tx1"/>
                </a:solidFill>
                <a:effectLst/>
                <a:latin typeface="+mn-lt"/>
                <a:ea typeface="+mn-ea"/>
                <a:cs typeface="+mn-cs"/>
              </a:rPr>
              <a:t>Deze conclusie wordt verder versterkt door een aantal praktische kenmerken van het model. Het is openbaar en laagdrempelig beschikbaar, in veel talen vertaald en er zijn allerlei handreikingen en instrumenten ontwikkeld voor de uitleg en toepassing ervan, zowel door de OESO zelf als door anderen. Het is bovendien een breed geaccepteerd internationaal referentiekader: het geldt als normatief kader voor bedrijven in alle OESO-landen, voor bedrijven uit alle sectoren en van alle groottes, voor een brede range aan impacts en voor de gehele keten. En ook buiten de EU worden er in steeds meer landen </a:t>
            </a:r>
            <a:r>
              <a:rPr lang="nl-NL" sz="1200" kern="1200" dirty="0" err="1">
                <a:solidFill>
                  <a:schemeClr val="tx1"/>
                </a:solidFill>
                <a:effectLst/>
                <a:latin typeface="+mn-lt"/>
                <a:ea typeface="+mn-ea"/>
                <a:cs typeface="+mn-cs"/>
              </a:rPr>
              <a:t>due</a:t>
            </a:r>
            <a:r>
              <a:rPr lang="nl-NL" sz="1200" kern="1200" dirty="0">
                <a:solidFill>
                  <a:schemeClr val="tx1"/>
                </a:solidFill>
                <a:effectLst/>
                <a:latin typeface="+mn-lt"/>
                <a:ea typeface="+mn-ea"/>
                <a:cs typeface="+mn-cs"/>
              </a:rPr>
              <a:t> diligence wetten ontwikkeld die voortborduren op de OESO-richtlijnen en/of </a:t>
            </a:r>
            <a:r>
              <a:rPr lang="nl-NL" sz="1200" kern="1200" dirty="0" err="1">
                <a:solidFill>
                  <a:schemeClr val="tx1"/>
                </a:solidFill>
                <a:effectLst/>
                <a:latin typeface="+mn-lt"/>
                <a:ea typeface="+mn-ea"/>
                <a:cs typeface="+mn-cs"/>
              </a:rPr>
              <a:t>UNGP’s</a:t>
            </a:r>
            <a:r>
              <a:rPr lang="nl-NL" sz="1200" kern="1200" dirty="0">
                <a:solidFill>
                  <a:schemeClr val="tx1"/>
                </a:solidFill>
                <a:effectLst/>
                <a:latin typeface="+mn-lt"/>
                <a:ea typeface="+mn-ea"/>
                <a:cs typeface="+mn-cs"/>
              </a:rPr>
              <a:t>. Bedrijven die het model als vertrekpunt nemen, baseren zich daarmee op een internationaal erkend en breed gedragen kader, wat de geïntegreerde benadering ook buiten de EU-context relevant en toepasbaar maakt.</a:t>
            </a:r>
            <a:br>
              <a:rPr lang="nl-NL" sz="1200" kern="1200" dirty="0">
                <a:solidFill>
                  <a:schemeClr val="tx1"/>
                </a:solidFill>
                <a:effectLst/>
                <a:latin typeface="+mn-lt"/>
                <a:ea typeface="+mn-ea"/>
                <a:cs typeface="+mn-cs"/>
              </a:rPr>
            </a:br>
            <a:endParaRPr lang="nl-NL" sz="1200" kern="1200" dirty="0">
              <a:solidFill>
                <a:schemeClr val="tx1"/>
              </a:solidFill>
              <a:effectLst/>
              <a:latin typeface="+mn-lt"/>
              <a:ea typeface="+mn-ea"/>
              <a:cs typeface="+mn-cs"/>
            </a:endParaRPr>
          </a:p>
          <a:p>
            <a:endParaRPr lang="en-US" dirty="0"/>
          </a:p>
        </p:txBody>
      </p:sp>
      <p:sp>
        <p:nvSpPr>
          <p:cNvPr id="4" name="Tijdelijke aanduiding voor dianummer 3">
            <a:extLst>
              <a:ext uri="{FF2B5EF4-FFF2-40B4-BE49-F238E27FC236}">
                <a16:creationId xmlns:a16="http://schemas.microsoft.com/office/drawing/2014/main" id="{1F0AE6BD-9B60-DF2F-6286-BA558CFEA7BD}"/>
              </a:ext>
            </a:extLst>
          </p:cNvPr>
          <p:cNvSpPr>
            <a:spLocks noGrp="1"/>
          </p:cNvSpPr>
          <p:nvPr>
            <p:ph type="sldNum" sz="quarter" idx="5"/>
          </p:nvPr>
        </p:nvSpPr>
        <p:spPr/>
        <p:txBody>
          <a:bodyPr/>
          <a:lstStyle/>
          <a:p>
            <a:fld id="{FC4BDFA9-3FD4-434F-8CF1-F18AEB458505}" type="slidenum">
              <a:rPr lang="en-US" smtClean="0"/>
              <a:t>25</a:t>
            </a:fld>
            <a:endParaRPr lang="en-US"/>
          </a:p>
        </p:txBody>
      </p:sp>
    </p:spTree>
    <p:extLst>
      <p:ext uri="{BB962C8B-B14F-4D97-AF65-F5344CB8AC3E}">
        <p14:creationId xmlns:p14="http://schemas.microsoft.com/office/powerpoint/2010/main" val="26518815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C7915-1C00-FA74-F894-FEEE852DC7F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9065DF1-30EB-E6F0-93EC-B2DA11DB1FEC}"/>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E8FC82B5-C0E0-C1C0-C746-D5A4CC0D42DC}"/>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1F0AE6BD-9B60-DF2F-6286-BA558CFEA7BD}"/>
              </a:ext>
            </a:extLst>
          </p:cNvPr>
          <p:cNvSpPr>
            <a:spLocks noGrp="1"/>
          </p:cNvSpPr>
          <p:nvPr>
            <p:ph type="sldNum" sz="quarter" idx="5"/>
          </p:nvPr>
        </p:nvSpPr>
        <p:spPr/>
        <p:txBody>
          <a:bodyPr/>
          <a:lstStyle/>
          <a:p>
            <a:fld id="{FC4BDFA9-3FD4-434F-8CF1-F18AEB458505}" type="slidenum">
              <a:rPr lang="en-US" smtClean="0"/>
              <a:t>26</a:t>
            </a:fld>
            <a:endParaRPr lang="en-US"/>
          </a:p>
        </p:txBody>
      </p:sp>
    </p:spTree>
    <p:extLst>
      <p:ext uri="{BB962C8B-B14F-4D97-AF65-F5344CB8AC3E}">
        <p14:creationId xmlns:p14="http://schemas.microsoft.com/office/powerpoint/2010/main" val="26518815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9F0DC-9559-6D1B-7B79-4773C1FE8AF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32FD8B2-0148-1C10-FDA4-AD0DE9CD2B59}"/>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C66F751A-C83A-6907-11BD-4E40C65D9BCC}"/>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17CFDEDB-5B53-41B9-2499-DC15BBBA9819}"/>
              </a:ext>
            </a:extLst>
          </p:cNvPr>
          <p:cNvSpPr>
            <a:spLocks noGrp="1"/>
          </p:cNvSpPr>
          <p:nvPr>
            <p:ph type="sldNum" sz="quarter" idx="5"/>
          </p:nvPr>
        </p:nvSpPr>
        <p:spPr/>
        <p:txBody>
          <a:bodyPr/>
          <a:lstStyle/>
          <a:p>
            <a:fld id="{FC4BDFA9-3FD4-434F-8CF1-F18AEB458505}" type="slidenum">
              <a:rPr lang="en-US" smtClean="0"/>
              <a:t>27</a:t>
            </a:fld>
            <a:endParaRPr lang="en-US"/>
          </a:p>
        </p:txBody>
      </p:sp>
    </p:spTree>
    <p:extLst>
      <p:ext uri="{BB962C8B-B14F-4D97-AF65-F5344CB8AC3E}">
        <p14:creationId xmlns:p14="http://schemas.microsoft.com/office/powerpoint/2010/main" val="28632182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65152-A895-685F-A664-DFACC991792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206063C-F485-5941-C333-49B2F02D3814}"/>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21313AA4-3C40-71D9-46AF-4BAE257994B3}"/>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F8C2E251-2609-60F3-02B6-C1CE4E46118C}"/>
              </a:ext>
            </a:extLst>
          </p:cNvPr>
          <p:cNvSpPr>
            <a:spLocks noGrp="1"/>
          </p:cNvSpPr>
          <p:nvPr>
            <p:ph type="sldNum" sz="quarter" idx="5"/>
          </p:nvPr>
        </p:nvSpPr>
        <p:spPr/>
        <p:txBody>
          <a:bodyPr/>
          <a:lstStyle/>
          <a:p>
            <a:fld id="{FC4BDFA9-3FD4-434F-8CF1-F18AEB458505}" type="slidenum">
              <a:rPr lang="en-US" smtClean="0"/>
              <a:t>28</a:t>
            </a:fld>
            <a:endParaRPr lang="en-US"/>
          </a:p>
        </p:txBody>
      </p:sp>
    </p:spTree>
    <p:extLst>
      <p:ext uri="{BB962C8B-B14F-4D97-AF65-F5344CB8AC3E}">
        <p14:creationId xmlns:p14="http://schemas.microsoft.com/office/powerpoint/2010/main" val="23159824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75578-3E0C-3631-6267-CF9CBF1B081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6E33FC6-E33D-7FFC-7DE4-A2C554112F2A}"/>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D9713EF8-075B-47AC-D1F5-B77A5B0E7560}"/>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90FDED81-193A-5C8E-7693-F8A1EF58911A}"/>
              </a:ext>
            </a:extLst>
          </p:cNvPr>
          <p:cNvSpPr>
            <a:spLocks noGrp="1"/>
          </p:cNvSpPr>
          <p:nvPr>
            <p:ph type="sldNum" sz="quarter" idx="5"/>
          </p:nvPr>
        </p:nvSpPr>
        <p:spPr/>
        <p:txBody>
          <a:bodyPr/>
          <a:lstStyle/>
          <a:p>
            <a:fld id="{FC4BDFA9-3FD4-434F-8CF1-F18AEB458505}" type="slidenum">
              <a:rPr lang="en-US" smtClean="0"/>
              <a:t>29</a:t>
            </a:fld>
            <a:endParaRPr lang="en-US"/>
          </a:p>
        </p:txBody>
      </p:sp>
    </p:spTree>
    <p:extLst>
      <p:ext uri="{BB962C8B-B14F-4D97-AF65-F5344CB8AC3E}">
        <p14:creationId xmlns:p14="http://schemas.microsoft.com/office/powerpoint/2010/main" val="19280445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en-US"/>
          </a:p>
        </p:txBody>
      </p:sp>
      <p:sp>
        <p:nvSpPr>
          <p:cNvPr id="3" name="Tijdelijke aanduiding voor notities 2"/>
          <p:cNvSpPr>
            <a:spLocks noGrp="1"/>
          </p:cNvSpPr>
          <p:nvPr>
            <p:ph type="body" idx="1"/>
          </p:nvPr>
        </p:nvSpPr>
        <p:spPr/>
        <p:txBody>
          <a:bodyPr/>
          <a:lstStyle/>
          <a:p>
            <a:endParaRPr lang="en-US" b="0" dirty="0"/>
          </a:p>
        </p:txBody>
      </p:sp>
      <p:sp>
        <p:nvSpPr>
          <p:cNvPr id="4" name="Tijdelijke aanduiding voor dianummer 3"/>
          <p:cNvSpPr>
            <a:spLocks noGrp="1"/>
          </p:cNvSpPr>
          <p:nvPr>
            <p:ph type="sldNum" sz="quarter" idx="5"/>
          </p:nvPr>
        </p:nvSpPr>
        <p:spPr/>
        <p:txBody>
          <a:bodyPr/>
          <a:lstStyle/>
          <a:p>
            <a:fld id="{FC4BDFA9-3FD4-434F-8CF1-F18AEB458505}" type="slidenum">
              <a:rPr lang="en-US" smtClean="0"/>
              <a:t>30</a:t>
            </a:fld>
            <a:endParaRPr lang="en-US"/>
          </a:p>
        </p:txBody>
      </p:sp>
    </p:spTree>
    <p:extLst>
      <p:ext uri="{BB962C8B-B14F-4D97-AF65-F5344CB8AC3E}">
        <p14:creationId xmlns:p14="http://schemas.microsoft.com/office/powerpoint/2010/main" val="33922414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F8013-71F4-D3B3-E0C9-73A155CB264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F41F324-4CE8-D1A7-624A-A577E1C2CF3E}"/>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4859DD90-7AD1-3F14-F35B-B520B5AF7017}"/>
              </a:ext>
            </a:extLst>
          </p:cNvPr>
          <p:cNvSpPr>
            <a:spLocks noGrp="1"/>
          </p:cNvSpPr>
          <p:nvPr>
            <p:ph type="body" idx="1"/>
          </p:nvPr>
        </p:nvSpPr>
        <p:spPr/>
        <p:txBody>
          <a:bodyPr/>
          <a:lstStyle/>
          <a:p>
            <a:pPr marL="285750" indent="-285750">
              <a:buClr>
                <a:srgbClr val="B88E2E"/>
              </a:buClr>
              <a:buFont typeface="Wingdings" pitchFamily="2" charset="2"/>
              <a:buChar char="Ø"/>
            </a:pPr>
            <a:endParaRPr lang="en-US" dirty="0"/>
          </a:p>
        </p:txBody>
      </p:sp>
      <p:sp>
        <p:nvSpPr>
          <p:cNvPr id="4" name="Tijdelijke aanduiding voor dianummer 3">
            <a:extLst>
              <a:ext uri="{FF2B5EF4-FFF2-40B4-BE49-F238E27FC236}">
                <a16:creationId xmlns:a16="http://schemas.microsoft.com/office/drawing/2014/main" id="{D8562450-AECD-2451-F78B-12B8D3E8207E}"/>
              </a:ext>
            </a:extLst>
          </p:cNvPr>
          <p:cNvSpPr>
            <a:spLocks noGrp="1"/>
          </p:cNvSpPr>
          <p:nvPr>
            <p:ph type="sldNum" sz="quarter" idx="5"/>
          </p:nvPr>
        </p:nvSpPr>
        <p:spPr/>
        <p:txBody>
          <a:bodyPr/>
          <a:lstStyle/>
          <a:p>
            <a:fld id="{FC4BDFA9-3FD4-434F-8CF1-F18AEB458505}" type="slidenum">
              <a:rPr lang="en-US" smtClean="0"/>
              <a:t>32</a:t>
            </a:fld>
            <a:endParaRPr lang="en-US" dirty="0"/>
          </a:p>
        </p:txBody>
      </p:sp>
    </p:spTree>
    <p:extLst>
      <p:ext uri="{BB962C8B-B14F-4D97-AF65-F5344CB8AC3E}">
        <p14:creationId xmlns:p14="http://schemas.microsoft.com/office/powerpoint/2010/main" val="22103527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430D8-F2CB-04EF-3024-175F7B23B9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B1EDDF-4FE2-059D-1102-A50D6E7CB97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F9F2EB6-97D7-3D0E-C73B-4C63E738422E}"/>
              </a:ext>
            </a:extLst>
          </p:cNvPr>
          <p:cNvSpPr>
            <a:spLocks noGrp="1"/>
          </p:cNvSpPr>
          <p:nvPr>
            <p:ph type="body" idx="1"/>
          </p:nvPr>
        </p:nvSpPr>
        <p:spPr/>
        <p:txBody>
          <a:bodyPr/>
          <a:lstStyle/>
          <a:p>
            <a:pPr algn="ctr">
              <a:lnSpc>
                <a:spcPct val="115000"/>
              </a:lnSpc>
              <a:spcAft>
                <a:spcPts val="800"/>
              </a:spcAft>
            </a:pPr>
            <a:endParaRPr lang="nl-NL" sz="1200" dirty="0">
              <a:effectLst/>
              <a:latin typeface="Calibri" panose="020F0502020204030204" pitchFamily="34" charset="0"/>
              <a:ea typeface="Calibri" panose="020F0502020204030204" pitchFamily="34" charset="0"/>
            </a:endParaRPr>
          </a:p>
        </p:txBody>
      </p:sp>
      <p:sp>
        <p:nvSpPr>
          <p:cNvPr id="4" name="Slide Number Placeholder 3">
            <a:extLst>
              <a:ext uri="{FF2B5EF4-FFF2-40B4-BE49-F238E27FC236}">
                <a16:creationId xmlns:a16="http://schemas.microsoft.com/office/drawing/2014/main" id="{01849E19-32BB-6D5D-8D3D-369B2CBF56B6}"/>
              </a:ext>
            </a:extLst>
          </p:cNvPr>
          <p:cNvSpPr>
            <a:spLocks noGrp="1"/>
          </p:cNvSpPr>
          <p:nvPr>
            <p:ph type="sldNum" sz="quarter" idx="5"/>
          </p:nvPr>
        </p:nvSpPr>
        <p:spPr/>
        <p:txBody>
          <a:bodyPr/>
          <a:lstStyle/>
          <a:p>
            <a:fld id="{4822D2D3-CB83-A445-B3E0-30CE675FED99}" type="slidenum">
              <a:rPr lang="en-NL" smtClean="0"/>
              <a:t>33</a:t>
            </a:fld>
            <a:endParaRPr lang="en-NL"/>
          </a:p>
        </p:txBody>
      </p:sp>
    </p:spTree>
    <p:extLst>
      <p:ext uri="{BB962C8B-B14F-4D97-AF65-F5344CB8AC3E}">
        <p14:creationId xmlns:p14="http://schemas.microsoft.com/office/powerpoint/2010/main" val="11818284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0DF00-FB3B-056C-92E1-D698EF4CAA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090938-96F7-A99F-D0B8-71DCC10A986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91B28EB-0FCA-87B0-7DC4-AA51DDB12E1B}"/>
              </a:ext>
            </a:extLst>
          </p:cNvPr>
          <p:cNvSpPr>
            <a:spLocks noGrp="1"/>
          </p:cNvSpPr>
          <p:nvPr>
            <p:ph type="body" idx="1"/>
          </p:nvPr>
        </p:nvSpPr>
        <p:spPr/>
        <p:txBody>
          <a:bodyPr/>
          <a:lstStyle/>
          <a:p>
            <a:pPr algn="ctr">
              <a:lnSpc>
                <a:spcPct val="115000"/>
              </a:lnSpc>
              <a:spcAft>
                <a:spcPts val="800"/>
              </a:spcAft>
            </a:pPr>
            <a:endParaRPr lang="nl-NL" sz="1200" dirty="0">
              <a:effectLst/>
              <a:latin typeface="Calibri" panose="020F0502020204030204" pitchFamily="34" charset="0"/>
              <a:ea typeface="Calibri" panose="020F0502020204030204" pitchFamily="34" charset="0"/>
            </a:endParaRPr>
          </a:p>
        </p:txBody>
      </p:sp>
      <p:sp>
        <p:nvSpPr>
          <p:cNvPr id="4" name="Slide Number Placeholder 3">
            <a:extLst>
              <a:ext uri="{FF2B5EF4-FFF2-40B4-BE49-F238E27FC236}">
                <a16:creationId xmlns:a16="http://schemas.microsoft.com/office/drawing/2014/main" id="{8649A993-7D81-CAE0-07B7-931CEB006F39}"/>
              </a:ext>
            </a:extLst>
          </p:cNvPr>
          <p:cNvSpPr>
            <a:spLocks noGrp="1"/>
          </p:cNvSpPr>
          <p:nvPr>
            <p:ph type="sldNum" sz="quarter" idx="5"/>
          </p:nvPr>
        </p:nvSpPr>
        <p:spPr/>
        <p:txBody>
          <a:bodyPr/>
          <a:lstStyle/>
          <a:p>
            <a:fld id="{4822D2D3-CB83-A445-B3E0-30CE675FED99}" type="slidenum">
              <a:rPr lang="en-NL" smtClean="0"/>
              <a:t>34</a:t>
            </a:fld>
            <a:endParaRPr lang="en-NL"/>
          </a:p>
        </p:txBody>
      </p:sp>
    </p:spTree>
    <p:extLst>
      <p:ext uri="{BB962C8B-B14F-4D97-AF65-F5344CB8AC3E}">
        <p14:creationId xmlns:p14="http://schemas.microsoft.com/office/powerpoint/2010/main" val="1902109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3892A-B74B-888B-3AC6-0FF238C8880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D50EB6B-E9B1-6298-3180-AA5961FC4AA1}"/>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4CF18C18-49F3-E485-E1FC-FEF2A04EFD6C}"/>
              </a:ext>
            </a:extLst>
          </p:cNvPr>
          <p:cNvSpPr>
            <a:spLocks noGrp="1"/>
          </p:cNvSpPr>
          <p:nvPr>
            <p:ph type="body" idx="1"/>
          </p:nvPr>
        </p:nvSpPr>
        <p:spPr/>
        <p:txBody>
          <a:bodyPr/>
          <a:lstStyle/>
          <a:p>
            <a:pPr marL="285750" indent="-285750">
              <a:buClr>
                <a:srgbClr val="B88E2E"/>
              </a:buClr>
              <a:buFont typeface="Wingdings" pitchFamily="2" charset="2"/>
              <a:buChar char="Ø"/>
            </a:pPr>
            <a:r>
              <a:rPr lang="en-US" dirty="0"/>
              <a:t>11:10</a:t>
            </a:r>
          </a:p>
        </p:txBody>
      </p:sp>
      <p:sp>
        <p:nvSpPr>
          <p:cNvPr id="4" name="Tijdelijke aanduiding voor dianummer 3">
            <a:extLst>
              <a:ext uri="{FF2B5EF4-FFF2-40B4-BE49-F238E27FC236}">
                <a16:creationId xmlns:a16="http://schemas.microsoft.com/office/drawing/2014/main" id="{1ABD1DBD-DB33-2579-5594-17511BBAEC31}"/>
              </a:ext>
            </a:extLst>
          </p:cNvPr>
          <p:cNvSpPr>
            <a:spLocks noGrp="1"/>
          </p:cNvSpPr>
          <p:nvPr>
            <p:ph type="sldNum" sz="quarter" idx="5"/>
          </p:nvPr>
        </p:nvSpPr>
        <p:spPr/>
        <p:txBody>
          <a:bodyPr/>
          <a:lstStyle/>
          <a:p>
            <a:fld id="{FC4BDFA9-3FD4-434F-8CF1-F18AEB458505}" type="slidenum">
              <a:rPr lang="en-US" smtClean="0"/>
              <a:t>35</a:t>
            </a:fld>
            <a:endParaRPr lang="en-US" dirty="0"/>
          </a:p>
        </p:txBody>
      </p:sp>
    </p:spTree>
    <p:extLst>
      <p:ext uri="{BB962C8B-B14F-4D97-AF65-F5344CB8AC3E}">
        <p14:creationId xmlns:p14="http://schemas.microsoft.com/office/powerpoint/2010/main" val="42799522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DA9E1-5DD3-C108-8848-0A7CFBBD16B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C3FDA97-9826-9673-BDF5-BFA98305422F}"/>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6AC4F30D-BE10-FF4A-7964-E65E90B2DCF9}"/>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776CE2D4-DB99-88A0-3F77-4DC3088057E8}"/>
              </a:ext>
            </a:extLst>
          </p:cNvPr>
          <p:cNvSpPr>
            <a:spLocks noGrp="1"/>
          </p:cNvSpPr>
          <p:nvPr>
            <p:ph type="sldNum" sz="quarter" idx="5"/>
          </p:nvPr>
        </p:nvSpPr>
        <p:spPr/>
        <p:txBody>
          <a:bodyPr/>
          <a:lstStyle/>
          <a:p>
            <a:fld id="{FC4BDFA9-3FD4-434F-8CF1-F18AEB458505}" type="slidenum">
              <a:rPr lang="en-US" smtClean="0"/>
              <a:t>36</a:t>
            </a:fld>
            <a:endParaRPr lang="en-US"/>
          </a:p>
        </p:txBody>
      </p:sp>
    </p:spTree>
    <p:extLst>
      <p:ext uri="{BB962C8B-B14F-4D97-AF65-F5344CB8AC3E}">
        <p14:creationId xmlns:p14="http://schemas.microsoft.com/office/powerpoint/2010/main" val="4683454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BDE6C-EB3E-4948-7452-1566A86C2F2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760CB3E-A763-7F49-5A9C-6107F7221236}"/>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0D796F98-D3C3-5334-3747-0C6968764B1F}"/>
              </a:ext>
            </a:extLst>
          </p:cNvPr>
          <p:cNvSpPr>
            <a:spLocks noGrp="1"/>
          </p:cNvSpPr>
          <p:nvPr>
            <p:ph type="body" idx="1"/>
          </p:nvPr>
        </p:nvSpPr>
        <p:spPr/>
        <p:txBody>
          <a:bodyPr/>
          <a:lstStyle/>
          <a:p>
            <a:pPr marL="285750" indent="-285750">
              <a:buClr>
                <a:srgbClr val="B88E2E"/>
              </a:buClr>
              <a:buFont typeface="Wingdings" pitchFamily="2" charset="2"/>
              <a:buChar char="Ø"/>
            </a:pPr>
            <a:endParaRPr lang="en-US" dirty="0"/>
          </a:p>
        </p:txBody>
      </p:sp>
      <p:sp>
        <p:nvSpPr>
          <p:cNvPr id="4" name="Tijdelijke aanduiding voor dianummer 3">
            <a:extLst>
              <a:ext uri="{FF2B5EF4-FFF2-40B4-BE49-F238E27FC236}">
                <a16:creationId xmlns:a16="http://schemas.microsoft.com/office/drawing/2014/main" id="{FD14B7CD-633D-4C48-60CD-E285EA3D5223}"/>
              </a:ext>
            </a:extLst>
          </p:cNvPr>
          <p:cNvSpPr>
            <a:spLocks noGrp="1"/>
          </p:cNvSpPr>
          <p:nvPr>
            <p:ph type="sldNum" sz="quarter" idx="5"/>
          </p:nvPr>
        </p:nvSpPr>
        <p:spPr/>
        <p:txBody>
          <a:bodyPr/>
          <a:lstStyle/>
          <a:p>
            <a:fld id="{FC4BDFA9-3FD4-434F-8CF1-F18AEB458505}" type="slidenum">
              <a:rPr lang="en-US" smtClean="0"/>
              <a:t>37</a:t>
            </a:fld>
            <a:endParaRPr lang="en-US" dirty="0"/>
          </a:p>
        </p:txBody>
      </p:sp>
    </p:spTree>
    <p:extLst>
      <p:ext uri="{BB962C8B-B14F-4D97-AF65-F5344CB8AC3E}">
        <p14:creationId xmlns:p14="http://schemas.microsoft.com/office/powerpoint/2010/main" val="14665255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D76A0-573F-12F6-1574-544E6001DAA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E999964-461A-339C-C6A3-BFBDB7FFD06C}"/>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FF02155D-81D7-AB6C-36C5-F03129DEEF3D}"/>
              </a:ext>
            </a:extLst>
          </p:cNvPr>
          <p:cNvSpPr>
            <a:spLocks noGrp="1"/>
          </p:cNvSpPr>
          <p:nvPr>
            <p:ph type="body" idx="1"/>
          </p:nvPr>
        </p:nvSpPr>
        <p:spPr/>
        <p:txBody>
          <a:bodyPr/>
          <a:lstStyle/>
          <a:p>
            <a:pPr marL="0" marR="0" lvl="0" indent="0" algn="l" defTabSz="914400" rtl="0" eaLnBrk="0" fontAlgn="base" latinLnBrk="0" hangingPunct="0">
              <a:lnSpc>
                <a:spcPct val="114000"/>
              </a:lnSpc>
              <a:spcBef>
                <a:spcPct val="0"/>
              </a:spcBef>
              <a:spcAft>
                <a:spcPct val="0"/>
              </a:spcAft>
              <a:buClrTx/>
              <a:buSzTx/>
              <a:buFontTx/>
              <a:buNone/>
              <a:tabLst/>
            </a:pPr>
            <a:endParaRPr lang="en-US" dirty="0"/>
          </a:p>
        </p:txBody>
      </p:sp>
      <p:sp>
        <p:nvSpPr>
          <p:cNvPr id="4" name="Tijdelijke aanduiding voor dianummer 3">
            <a:extLst>
              <a:ext uri="{FF2B5EF4-FFF2-40B4-BE49-F238E27FC236}">
                <a16:creationId xmlns:a16="http://schemas.microsoft.com/office/drawing/2014/main" id="{706CBD3B-C787-27EF-CA73-0996182A613D}"/>
              </a:ext>
            </a:extLst>
          </p:cNvPr>
          <p:cNvSpPr>
            <a:spLocks noGrp="1"/>
          </p:cNvSpPr>
          <p:nvPr>
            <p:ph type="sldNum" sz="quarter" idx="5"/>
          </p:nvPr>
        </p:nvSpPr>
        <p:spPr/>
        <p:txBody>
          <a:bodyPr/>
          <a:lstStyle/>
          <a:p>
            <a:fld id="{FC4BDFA9-3FD4-434F-8CF1-F18AEB458505}" type="slidenum">
              <a:rPr lang="en-US" smtClean="0"/>
              <a:t>38</a:t>
            </a:fld>
            <a:endParaRPr lang="en-US"/>
          </a:p>
        </p:txBody>
      </p:sp>
    </p:spTree>
    <p:extLst>
      <p:ext uri="{BB962C8B-B14F-4D97-AF65-F5344CB8AC3E}">
        <p14:creationId xmlns:p14="http://schemas.microsoft.com/office/powerpoint/2010/main" val="7965366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1B54B-65D6-46A5-486A-2E60CD3C86F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C06AAF5-C0E3-D877-2664-F68490C38527}"/>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8F158E92-C4F5-0EDC-775E-730CAEF0F45D}"/>
              </a:ext>
            </a:extLst>
          </p:cNvPr>
          <p:cNvSpPr>
            <a:spLocks noGrp="1"/>
          </p:cNvSpPr>
          <p:nvPr>
            <p:ph type="body" idx="1"/>
          </p:nvPr>
        </p:nvSpPr>
        <p:spPr/>
        <p:txBody>
          <a:bodyPr/>
          <a:lstStyle/>
          <a:p>
            <a:pPr marL="285750" indent="-285750">
              <a:buClr>
                <a:srgbClr val="B88E2E"/>
              </a:buClr>
              <a:buFont typeface="Wingdings" pitchFamily="2" charset="2"/>
              <a:buChar char="Ø"/>
            </a:pPr>
            <a:endParaRPr lang="en-US" dirty="0"/>
          </a:p>
        </p:txBody>
      </p:sp>
      <p:sp>
        <p:nvSpPr>
          <p:cNvPr id="4" name="Tijdelijke aanduiding voor dianummer 3">
            <a:extLst>
              <a:ext uri="{FF2B5EF4-FFF2-40B4-BE49-F238E27FC236}">
                <a16:creationId xmlns:a16="http://schemas.microsoft.com/office/drawing/2014/main" id="{D4771FAE-AA26-F2A6-4725-1A68CC29078F}"/>
              </a:ext>
            </a:extLst>
          </p:cNvPr>
          <p:cNvSpPr>
            <a:spLocks noGrp="1"/>
          </p:cNvSpPr>
          <p:nvPr>
            <p:ph type="sldNum" sz="quarter" idx="5"/>
          </p:nvPr>
        </p:nvSpPr>
        <p:spPr/>
        <p:txBody>
          <a:bodyPr/>
          <a:lstStyle/>
          <a:p>
            <a:fld id="{FC4BDFA9-3FD4-434F-8CF1-F18AEB458505}" type="slidenum">
              <a:rPr lang="en-US" smtClean="0"/>
              <a:t>39</a:t>
            </a:fld>
            <a:endParaRPr lang="en-US" dirty="0"/>
          </a:p>
        </p:txBody>
      </p:sp>
    </p:spTree>
    <p:extLst>
      <p:ext uri="{BB962C8B-B14F-4D97-AF65-F5344CB8AC3E}">
        <p14:creationId xmlns:p14="http://schemas.microsoft.com/office/powerpoint/2010/main" val="1755805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EEDC1-9846-0FDE-4539-35BAC712BFF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CE651DE-3747-F351-0561-098CB938D64A}"/>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A6FD5DAB-85BA-A86A-4721-E0D0BCA6A89E}"/>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7B156F42-048D-6482-2D42-67ADE804CBD5}"/>
              </a:ext>
            </a:extLst>
          </p:cNvPr>
          <p:cNvSpPr>
            <a:spLocks noGrp="1"/>
          </p:cNvSpPr>
          <p:nvPr>
            <p:ph type="sldNum" sz="quarter" idx="5"/>
          </p:nvPr>
        </p:nvSpPr>
        <p:spPr/>
        <p:txBody>
          <a:bodyPr/>
          <a:lstStyle/>
          <a:p>
            <a:fld id="{FC4BDFA9-3FD4-434F-8CF1-F18AEB458505}" type="slidenum">
              <a:rPr lang="en-US" smtClean="0"/>
              <a:t>40</a:t>
            </a:fld>
            <a:endParaRPr lang="en-US"/>
          </a:p>
        </p:txBody>
      </p:sp>
    </p:spTree>
    <p:extLst>
      <p:ext uri="{BB962C8B-B14F-4D97-AF65-F5344CB8AC3E}">
        <p14:creationId xmlns:p14="http://schemas.microsoft.com/office/powerpoint/2010/main" val="26502948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95C2E-F5E5-2606-9D70-6B5939927D1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A96C3E6-958B-52F2-4FFB-F2A61F00E66D}"/>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895AA79B-7057-550B-8719-0AE3AD142F11}"/>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0A618A74-6569-E6A1-D17F-C0E0E0387DC3}"/>
              </a:ext>
            </a:extLst>
          </p:cNvPr>
          <p:cNvSpPr>
            <a:spLocks noGrp="1"/>
          </p:cNvSpPr>
          <p:nvPr>
            <p:ph type="sldNum" sz="quarter" idx="5"/>
          </p:nvPr>
        </p:nvSpPr>
        <p:spPr/>
        <p:txBody>
          <a:bodyPr/>
          <a:lstStyle/>
          <a:p>
            <a:fld id="{FC4BDFA9-3FD4-434F-8CF1-F18AEB458505}" type="slidenum">
              <a:rPr lang="en-US" smtClean="0"/>
              <a:t>41</a:t>
            </a:fld>
            <a:endParaRPr lang="en-US"/>
          </a:p>
        </p:txBody>
      </p:sp>
    </p:spTree>
    <p:extLst>
      <p:ext uri="{BB962C8B-B14F-4D97-AF65-F5344CB8AC3E}">
        <p14:creationId xmlns:p14="http://schemas.microsoft.com/office/powerpoint/2010/main" val="15494763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B62A0-11B0-0B0F-473A-003D0DD7930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C7063ED-15A3-B7DD-25ED-8DA5C7777ACB}"/>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D97ACDFB-B502-9054-A7D8-E73A12995317}"/>
              </a:ext>
            </a:extLst>
          </p:cNvPr>
          <p:cNvSpPr>
            <a:spLocks noGrp="1"/>
          </p:cNvSpPr>
          <p:nvPr>
            <p:ph type="body" idx="1"/>
          </p:nvPr>
        </p:nvSpPr>
        <p:spPr/>
        <p:txBody>
          <a:bodyPr/>
          <a:lstStyle/>
          <a:p>
            <a:pPr marL="285750" indent="-285750">
              <a:buClr>
                <a:srgbClr val="B88E2E"/>
              </a:buClr>
              <a:buFont typeface="Wingdings" pitchFamily="2" charset="2"/>
              <a:buChar char="Ø"/>
            </a:pPr>
            <a:endParaRPr lang="en-US" dirty="0"/>
          </a:p>
        </p:txBody>
      </p:sp>
      <p:sp>
        <p:nvSpPr>
          <p:cNvPr id="4" name="Tijdelijke aanduiding voor dianummer 3">
            <a:extLst>
              <a:ext uri="{FF2B5EF4-FFF2-40B4-BE49-F238E27FC236}">
                <a16:creationId xmlns:a16="http://schemas.microsoft.com/office/drawing/2014/main" id="{3BC59076-9DF7-5C92-AFB9-5A414723F0CE}"/>
              </a:ext>
            </a:extLst>
          </p:cNvPr>
          <p:cNvSpPr>
            <a:spLocks noGrp="1"/>
          </p:cNvSpPr>
          <p:nvPr>
            <p:ph type="sldNum" sz="quarter" idx="5"/>
          </p:nvPr>
        </p:nvSpPr>
        <p:spPr/>
        <p:txBody>
          <a:bodyPr/>
          <a:lstStyle/>
          <a:p>
            <a:fld id="{FC4BDFA9-3FD4-434F-8CF1-F18AEB458505}" type="slidenum">
              <a:rPr lang="en-US" smtClean="0"/>
              <a:t>42</a:t>
            </a:fld>
            <a:endParaRPr lang="en-US" dirty="0"/>
          </a:p>
        </p:txBody>
      </p:sp>
    </p:spTree>
    <p:extLst>
      <p:ext uri="{BB962C8B-B14F-4D97-AF65-F5344CB8AC3E}">
        <p14:creationId xmlns:p14="http://schemas.microsoft.com/office/powerpoint/2010/main" val="16749327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92028-F9EF-2AE4-B6CE-68BBB750182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5CBDC62-2FC6-BB75-2A71-8A1958F7DA15}"/>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AD50A0B8-B626-8D1C-323D-96962B5F652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Tijdelijke aanduiding voor dianummer 3">
            <a:extLst>
              <a:ext uri="{FF2B5EF4-FFF2-40B4-BE49-F238E27FC236}">
                <a16:creationId xmlns:a16="http://schemas.microsoft.com/office/drawing/2014/main" id="{6BCA0C30-7E6B-FC51-CD10-F64FC08E876B}"/>
              </a:ext>
            </a:extLst>
          </p:cNvPr>
          <p:cNvSpPr>
            <a:spLocks noGrp="1"/>
          </p:cNvSpPr>
          <p:nvPr>
            <p:ph type="sldNum" sz="quarter" idx="5"/>
          </p:nvPr>
        </p:nvSpPr>
        <p:spPr/>
        <p:txBody>
          <a:bodyPr/>
          <a:lstStyle/>
          <a:p>
            <a:fld id="{FC4BDFA9-3FD4-434F-8CF1-F18AEB458505}" type="slidenum">
              <a:rPr lang="en-US" smtClean="0"/>
              <a:t>43</a:t>
            </a:fld>
            <a:endParaRPr lang="en-US"/>
          </a:p>
        </p:txBody>
      </p:sp>
    </p:spTree>
    <p:extLst>
      <p:ext uri="{BB962C8B-B14F-4D97-AF65-F5344CB8AC3E}">
        <p14:creationId xmlns:p14="http://schemas.microsoft.com/office/powerpoint/2010/main" val="32882615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12F8A-C313-C493-7AB2-EE93A136ADF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AFD042F-B947-6886-2F5F-883A14A2B81C}"/>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C10AD739-13D5-3644-8773-71D98E54242B}"/>
              </a:ext>
            </a:extLst>
          </p:cNvPr>
          <p:cNvSpPr>
            <a:spLocks noGrp="1"/>
          </p:cNvSpPr>
          <p:nvPr>
            <p:ph type="body" idx="1"/>
          </p:nvPr>
        </p:nvSpPr>
        <p:spPr/>
        <p:txBody>
          <a:bodyPr/>
          <a:lstStyle/>
          <a:p>
            <a:r>
              <a:rPr lang="nl-NL" sz="1200" i="1" kern="1200" dirty="0">
                <a:solidFill>
                  <a:schemeClr val="tx1"/>
                </a:solidFill>
                <a:effectLst/>
                <a:latin typeface="+mn-lt"/>
                <a:ea typeface="+mn-ea"/>
                <a:cs typeface="+mn-cs"/>
              </a:rPr>
              <a:t>1. Vooral financieel gedreven</a:t>
            </a:r>
            <a:br>
              <a:rPr lang="nl-NL" sz="1200" kern="1200" dirty="0">
                <a:solidFill>
                  <a:schemeClr val="tx1"/>
                </a:solidFill>
                <a:effectLst/>
                <a:latin typeface="+mn-lt"/>
                <a:ea typeface="+mn-ea"/>
                <a:cs typeface="+mn-cs"/>
              </a:rPr>
            </a:br>
            <a:r>
              <a:rPr lang="nl-NL" sz="1200" kern="1200" dirty="0">
                <a:solidFill>
                  <a:schemeClr val="tx1"/>
                </a:solidFill>
                <a:effectLst/>
                <a:latin typeface="+mn-lt"/>
                <a:ea typeface="+mn-ea"/>
                <a:cs typeface="+mn-cs"/>
              </a:rPr>
              <a:t>De nadruk ligt op kosten, omzet, wettelijke minimumeisen en financiële risico’s. Duurzaamheid krijgt aandacht wanneer het nodig is om boetes, klantverlies of financiële schade te voorkomen.</a:t>
            </a:r>
          </a:p>
          <a:p>
            <a:r>
              <a:rPr lang="nl-NL" sz="1200" kern="1200" dirty="0">
                <a:solidFill>
                  <a:schemeClr val="tx1"/>
                </a:solidFill>
                <a:effectLst/>
                <a:latin typeface="+mn-lt"/>
                <a:ea typeface="+mn-ea"/>
                <a:cs typeface="+mn-cs"/>
              </a:rPr>
              <a:t>Wat helpt: concrete wettelijke eisen, klantvragen, kosten, risico’s, deadlines en financiële onderbouwing.</a:t>
            </a:r>
          </a:p>
          <a:p>
            <a:r>
              <a:rPr lang="nl-NL" sz="1200" i="1" kern="1200" dirty="0">
                <a:solidFill>
                  <a:schemeClr val="tx1"/>
                </a:solidFill>
                <a:effectLst/>
                <a:latin typeface="+mn-lt"/>
                <a:ea typeface="+mn-ea"/>
                <a:cs typeface="+mn-cs"/>
              </a:rPr>
              <a:t>2. Financieel gedreven met aandacht voor ESG</a:t>
            </a:r>
            <a:br>
              <a:rPr lang="nl-NL" sz="1200" kern="1200" dirty="0">
                <a:solidFill>
                  <a:schemeClr val="tx1"/>
                </a:solidFill>
                <a:effectLst/>
                <a:latin typeface="+mn-lt"/>
                <a:ea typeface="+mn-ea"/>
                <a:cs typeface="+mn-cs"/>
              </a:rPr>
            </a:br>
            <a:r>
              <a:rPr lang="nl-NL" sz="1200" kern="1200" dirty="0">
                <a:solidFill>
                  <a:schemeClr val="tx1"/>
                </a:solidFill>
                <a:effectLst/>
                <a:latin typeface="+mn-lt"/>
                <a:ea typeface="+mn-ea"/>
                <a:cs typeface="+mn-cs"/>
              </a:rPr>
              <a:t>Duurzaamheid wordt gezien als iets dat nodig is vanwege klanten, marktverwachtingen, reputatie of aankomende wetgeving. De vraag is vooral: hoe houden we dit haalbaar?</a:t>
            </a:r>
          </a:p>
          <a:p>
            <a:r>
              <a:rPr lang="nl-NL" sz="1200" kern="1200" dirty="0">
                <a:solidFill>
                  <a:schemeClr val="tx1"/>
                </a:solidFill>
                <a:effectLst/>
                <a:latin typeface="+mn-lt"/>
                <a:ea typeface="+mn-ea"/>
                <a:cs typeface="+mn-cs"/>
              </a:rPr>
              <a:t>Wat helpt: praktische voorbeelden, sectorontwikkelingen, klantverwachtingen, stappenplannen en bewijs dat de aanpak uitvoerbaar is.</a:t>
            </a:r>
          </a:p>
          <a:p>
            <a:r>
              <a:rPr lang="nl-NL" sz="1200" i="1" kern="1200" dirty="0">
                <a:solidFill>
                  <a:schemeClr val="tx1"/>
                </a:solidFill>
                <a:effectLst/>
                <a:latin typeface="+mn-lt"/>
                <a:ea typeface="+mn-ea"/>
                <a:cs typeface="+mn-cs"/>
              </a:rPr>
              <a:t>3. Balans tussen financieel belang en impact</a:t>
            </a:r>
            <a:br>
              <a:rPr lang="nl-NL" sz="1200" kern="1200" dirty="0">
                <a:solidFill>
                  <a:schemeClr val="tx1"/>
                </a:solidFill>
                <a:effectLst/>
                <a:latin typeface="+mn-lt"/>
                <a:ea typeface="+mn-ea"/>
                <a:cs typeface="+mn-cs"/>
              </a:rPr>
            </a:br>
            <a:r>
              <a:rPr lang="nl-NL" sz="1200" kern="1200" dirty="0">
                <a:solidFill>
                  <a:schemeClr val="tx1"/>
                </a:solidFill>
                <a:effectLst/>
                <a:latin typeface="+mn-lt"/>
                <a:ea typeface="+mn-ea"/>
                <a:cs typeface="+mn-cs"/>
              </a:rPr>
              <a:t>Deze groep wil maatschappelijke waarde combineren met een gezonde bedrijfsvoering. Er is vaak bereidheid om te bewegen, maar ook zorg over prioriteiten, bewijs, capaciteit en geloofwaardige communicatie.</a:t>
            </a:r>
          </a:p>
          <a:p>
            <a:r>
              <a:rPr lang="nl-NL" sz="1200" kern="1200" dirty="0">
                <a:solidFill>
                  <a:schemeClr val="tx1"/>
                </a:solidFill>
                <a:effectLst/>
                <a:latin typeface="+mn-lt"/>
                <a:ea typeface="+mn-ea"/>
                <a:cs typeface="+mn-cs"/>
              </a:rPr>
              <a:t>Wat helpt: duidelijke prioriteiten, meetbare voortgang, reputatievoordelen, klantwaarde, </a:t>
            </a:r>
            <a:r>
              <a:rPr lang="nl-NL" sz="1200" kern="1200" dirty="0" err="1">
                <a:solidFill>
                  <a:schemeClr val="tx1"/>
                </a:solidFill>
                <a:effectLst/>
                <a:latin typeface="+mn-lt"/>
                <a:ea typeface="+mn-ea"/>
                <a:cs typeface="+mn-cs"/>
              </a:rPr>
              <a:t>medewerkerbetrokkenheid</a:t>
            </a:r>
            <a:r>
              <a:rPr lang="nl-NL" sz="1200" kern="1200" dirty="0">
                <a:solidFill>
                  <a:schemeClr val="tx1"/>
                </a:solidFill>
                <a:effectLst/>
                <a:latin typeface="+mn-lt"/>
                <a:ea typeface="+mn-ea"/>
                <a:cs typeface="+mn-cs"/>
              </a:rPr>
              <a:t> en voorbeelden van bedrijven die vergelijkbare stappen zetten.</a:t>
            </a:r>
          </a:p>
          <a:p>
            <a:r>
              <a:rPr lang="nl-NL" sz="1200" i="1" kern="1200" dirty="0">
                <a:solidFill>
                  <a:schemeClr val="tx1"/>
                </a:solidFill>
                <a:effectLst/>
                <a:latin typeface="+mn-lt"/>
                <a:ea typeface="+mn-ea"/>
                <a:cs typeface="+mn-cs"/>
              </a:rPr>
              <a:t>4. Impact als strategische richting</a:t>
            </a:r>
            <a:br>
              <a:rPr lang="nl-NL" sz="1200" kern="1200" dirty="0">
                <a:solidFill>
                  <a:schemeClr val="tx1"/>
                </a:solidFill>
                <a:effectLst/>
                <a:latin typeface="+mn-lt"/>
                <a:ea typeface="+mn-ea"/>
                <a:cs typeface="+mn-cs"/>
              </a:rPr>
            </a:br>
            <a:r>
              <a:rPr lang="nl-NL" sz="1200" kern="1200" dirty="0">
                <a:solidFill>
                  <a:schemeClr val="tx1"/>
                </a:solidFill>
                <a:effectLst/>
                <a:latin typeface="+mn-lt"/>
                <a:ea typeface="+mn-ea"/>
                <a:cs typeface="+mn-cs"/>
              </a:rPr>
              <a:t>Duurzaamheid is onderdeel van de strategie. De vragen gaan vaker over schaalbaarheid, keteninvloed, innovatie en hoe je ambities praktisch organiseert.</a:t>
            </a:r>
          </a:p>
          <a:p>
            <a:r>
              <a:rPr lang="nl-NL" sz="1200" kern="1200" dirty="0">
                <a:solidFill>
                  <a:schemeClr val="tx1"/>
                </a:solidFill>
                <a:effectLst/>
                <a:latin typeface="+mn-lt"/>
                <a:ea typeface="+mn-ea"/>
                <a:cs typeface="+mn-cs"/>
              </a:rPr>
              <a:t>Wat helpt: </a:t>
            </a:r>
            <a:r>
              <a:rPr lang="nl-NL" sz="1200" kern="1200" dirty="0" err="1">
                <a:solidFill>
                  <a:schemeClr val="tx1"/>
                </a:solidFill>
                <a:effectLst/>
                <a:latin typeface="+mn-lt"/>
                <a:ea typeface="+mn-ea"/>
                <a:cs typeface="+mn-cs"/>
              </a:rPr>
              <a:t>langetermijnwaarde</a:t>
            </a:r>
            <a:r>
              <a:rPr lang="nl-NL" sz="1200" kern="1200" dirty="0">
                <a:solidFill>
                  <a:schemeClr val="tx1"/>
                </a:solidFill>
                <a:effectLst/>
                <a:latin typeface="+mn-lt"/>
                <a:ea typeface="+mn-ea"/>
                <a:cs typeface="+mn-cs"/>
              </a:rPr>
              <a:t>, systeemimpact, ketensamenwerking, innovatie, sectorstandaarden en duidelijke keuzes om van ambitie naar uitvoering te komen.</a:t>
            </a:r>
          </a:p>
          <a:p>
            <a:r>
              <a:rPr lang="nl-NL" sz="1200" i="1" kern="1200" dirty="0">
                <a:solidFill>
                  <a:schemeClr val="tx1"/>
                </a:solidFill>
                <a:effectLst/>
                <a:latin typeface="+mn-lt"/>
                <a:ea typeface="+mn-ea"/>
                <a:cs typeface="+mn-cs"/>
              </a:rPr>
              <a:t>5. Impact als missie</a:t>
            </a:r>
            <a:br>
              <a:rPr lang="nl-NL" sz="1200" kern="1200" dirty="0">
                <a:solidFill>
                  <a:schemeClr val="tx1"/>
                </a:solidFill>
                <a:effectLst/>
                <a:latin typeface="+mn-lt"/>
                <a:ea typeface="+mn-ea"/>
                <a:cs typeface="+mn-cs"/>
              </a:rPr>
            </a:br>
            <a:r>
              <a:rPr lang="nl-NL" sz="1200" kern="1200" dirty="0">
                <a:solidFill>
                  <a:schemeClr val="tx1"/>
                </a:solidFill>
                <a:effectLst/>
                <a:latin typeface="+mn-lt"/>
                <a:ea typeface="+mn-ea"/>
                <a:cs typeface="+mn-cs"/>
              </a:rPr>
              <a:t>De organisatie of persoon is sterk gedreven door maatschappelijke verandering. De weerstand zit vaak niet in motivatie, maar in systeemgrenzen, schaalbaarheid, financiering of marktdruk.</a:t>
            </a:r>
          </a:p>
          <a:p>
            <a:r>
              <a:rPr lang="nl-NL" sz="1200" kern="1200" dirty="0">
                <a:solidFill>
                  <a:schemeClr val="tx1"/>
                </a:solidFill>
                <a:effectLst/>
                <a:latin typeface="+mn-lt"/>
                <a:ea typeface="+mn-ea"/>
                <a:cs typeface="+mn-cs"/>
              </a:rPr>
              <a:t>Wat helpt: coalities, systeemverandering, impactdata, partnerschappen, innovatieve oplossingen en samenwerking met partijen die dezelfde missie delen.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Tijdelijke aanduiding voor dianummer 3">
            <a:extLst>
              <a:ext uri="{FF2B5EF4-FFF2-40B4-BE49-F238E27FC236}">
                <a16:creationId xmlns:a16="http://schemas.microsoft.com/office/drawing/2014/main" id="{89A8649B-B638-E02E-F964-7D1B95CCFE96}"/>
              </a:ext>
            </a:extLst>
          </p:cNvPr>
          <p:cNvSpPr>
            <a:spLocks noGrp="1"/>
          </p:cNvSpPr>
          <p:nvPr>
            <p:ph type="sldNum" sz="quarter" idx="5"/>
          </p:nvPr>
        </p:nvSpPr>
        <p:spPr/>
        <p:txBody>
          <a:bodyPr/>
          <a:lstStyle/>
          <a:p>
            <a:fld id="{FC4BDFA9-3FD4-434F-8CF1-F18AEB458505}" type="slidenum">
              <a:rPr lang="en-US" smtClean="0"/>
              <a:t>44</a:t>
            </a:fld>
            <a:endParaRPr lang="en-US"/>
          </a:p>
        </p:txBody>
      </p:sp>
    </p:spTree>
    <p:extLst>
      <p:ext uri="{BB962C8B-B14F-4D97-AF65-F5344CB8AC3E}">
        <p14:creationId xmlns:p14="http://schemas.microsoft.com/office/powerpoint/2010/main" val="25475222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53590-8137-982E-6ED5-5757A1E6DC6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A397A35-481F-4CA7-D09C-558A2E91AF7E}"/>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0643C7C7-27C7-3712-D459-FAEDB7DA5387}"/>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025A2CAD-96B4-482B-C3C4-38E9AA0DD713}"/>
              </a:ext>
            </a:extLst>
          </p:cNvPr>
          <p:cNvSpPr>
            <a:spLocks noGrp="1"/>
          </p:cNvSpPr>
          <p:nvPr>
            <p:ph type="sldNum" sz="quarter" idx="5"/>
          </p:nvPr>
        </p:nvSpPr>
        <p:spPr/>
        <p:txBody>
          <a:bodyPr/>
          <a:lstStyle/>
          <a:p>
            <a:fld id="{FC4BDFA9-3FD4-434F-8CF1-F18AEB458505}" type="slidenum">
              <a:rPr lang="en-US" smtClean="0"/>
              <a:t>45</a:t>
            </a:fld>
            <a:endParaRPr lang="en-US"/>
          </a:p>
        </p:txBody>
      </p:sp>
    </p:spTree>
    <p:extLst>
      <p:ext uri="{BB962C8B-B14F-4D97-AF65-F5344CB8AC3E}">
        <p14:creationId xmlns:p14="http://schemas.microsoft.com/office/powerpoint/2010/main" val="42051772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AF986-B457-7E84-35C0-D44E4EE6146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2EBC330-AA25-F01C-F529-9A6971AD1937}"/>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9D512235-59B0-DAF9-D08A-479A0991BF00}"/>
              </a:ext>
            </a:extLst>
          </p:cNvPr>
          <p:cNvSpPr>
            <a:spLocks noGrp="1"/>
          </p:cNvSpPr>
          <p:nvPr>
            <p:ph type="body" idx="1"/>
          </p:nvPr>
        </p:nvSpPr>
        <p:spPr/>
        <p:txBody>
          <a:bodyPr/>
          <a:lstStyle/>
          <a:p>
            <a:pPr lvl="0" eaLnBrk="0" fontAlgn="base" hangingPunct="0">
              <a:lnSpc>
                <a:spcPts val="3000"/>
              </a:lnSpc>
              <a:spcBef>
                <a:spcPct val="0"/>
              </a:spcBef>
              <a:spcAft>
                <a:spcPct val="0"/>
              </a:spcAft>
            </a:pPr>
            <a:r>
              <a:rPr lang="nl-NL" altLang="nl-NL" sz="1200">
                <a:solidFill>
                  <a:schemeClr val="tx1">
                    <a:lumMod val="65000"/>
                    <a:lumOff val="35000"/>
                  </a:schemeClr>
                </a:solidFill>
                <a:ea typeface="Times New Roman" panose="02020603050405020304" pitchFamily="18" charset="0"/>
              </a:rPr>
              <a:t>Maison Vermeer is trots op zijn familie-erfgoed en ambachtelijke kwaliteit, maar erkent dat ook een traditioneel bedrijf moet meebewegen met maatschappelijke verwachtingen. Duurzame productie, transparante ketens en naleving van Europese wetgeving staan daarom steeds nadrukkelijker op de agenda.</a:t>
            </a:r>
            <a:endParaRPr lang="nl-NL" altLang="nl-NL" sz="1200">
              <a:solidFill>
                <a:schemeClr val="tx1">
                  <a:lumMod val="65000"/>
                  <a:lumOff val="3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Tijdelijke aanduiding voor dianummer 3">
            <a:extLst>
              <a:ext uri="{FF2B5EF4-FFF2-40B4-BE49-F238E27FC236}">
                <a16:creationId xmlns:a16="http://schemas.microsoft.com/office/drawing/2014/main" id="{9FFB2141-BE68-0C0C-CA35-402411DB6C3F}"/>
              </a:ext>
            </a:extLst>
          </p:cNvPr>
          <p:cNvSpPr>
            <a:spLocks noGrp="1"/>
          </p:cNvSpPr>
          <p:nvPr>
            <p:ph type="sldNum" sz="quarter" idx="5"/>
          </p:nvPr>
        </p:nvSpPr>
        <p:spPr/>
        <p:txBody>
          <a:bodyPr/>
          <a:lstStyle/>
          <a:p>
            <a:fld id="{FC4BDFA9-3FD4-434F-8CF1-F18AEB458505}" type="slidenum">
              <a:rPr lang="en-US" smtClean="0"/>
              <a:t>46</a:t>
            </a:fld>
            <a:endParaRPr lang="en-US"/>
          </a:p>
        </p:txBody>
      </p:sp>
    </p:spTree>
    <p:extLst>
      <p:ext uri="{BB962C8B-B14F-4D97-AF65-F5344CB8AC3E}">
        <p14:creationId xmlns:p14="http://schemas.microsoft.com/office/powerpoint/2010/main" val="22265645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5BA77-BB42-9B31-A644-5211892F625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D3D9AA6-3E4F-FE1F-2D8F-7E63D3870E42}"/>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783B50AF-23D8-7796-4262-6CBE8581C645}"/>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55BC016F-4CA7-74E0-F226-DC4C17957E9B}"/>
              </a:ext>
            </a:extLst>
          </p:cNvPr>
          <p:cNvSpPr>
            <a:spLocks noGrp="1"/>
          </p:cNvSpPr>
          <p:nvPr>
            <p:ph type="sldNum" sz="quarter" idx="5"/>
          </p:nvPr>
        </p:nvSpPr>
        <p:spPr/>
        <p:txBody>
          <a:bodyPr/>
          <a:lstStyle/>
          <a:p>
            <a:fld id="{FC4BDFA9-3FD4-434F-8CF1-F18AEB458505}" type="slidenum">
              <a:rPr lang="en-US" smtClean="0"/>
              <a:t>47</a:t>
            </a:fld>
            <a:endParaRPr lang="en-US"/>
          </a:p>
        </p:txBody>
      </p:sp>
    </p:spTree>
    <p:extLst>
      <p:ext uri="{BB962C8B-B14F-4D97-AF65-F5344CB8AC3E}">
        <p14:creationId xmlns:p14="http://schemas.microsoft.com/office/powerpoint/2010/main" val="10350826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492B7-685A-4A4D-0B18-FEE8F7E9189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D3993F0-BE17-E0B6-079D-EA93132620A5}"/>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8611C059-924E-2114-6655-BADEB5A0868F}"/>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1FA101D4-8629-8A62-7C58-B2E935A725CC}"/>
              </a:ext>
            </a:extLst>
          </p:cNvPr>
          <p:cNvSpPr>
            <a:spLocks noGrp="1"/>
          </p:cNvSpPr>
          <p:nvPr>
            <p:ph type="sldNum" sz="quarter" idx="5"/>
          </p:nvPr>
        </p:nvSpPr>
        <p:spPr/>
        <p:txBody>
          <a:bodyPr/>
          <a:lstStyle/>
          <a:p>
            <a:fld id="{FC4BDFA9-3FD4-434F-8CF1-F18AEB458505}" type="slidenum">
              <a:rPr lang="en-US" smtClean="0"/>
              <a:t>48</a:t>
            </a:fld>
            <a:endParaRPr lang="en-US"/>
          </a:p>
        </p:txBody>
      </p:sp>
    </p:spTree>
    <p:extLst>
      <p:ext uri="{BB962C8B-B14F-4D97-AF65-F5344CB8AC3E}">
        <p14:creationId xmlns:p14="http://schemas.microsoft.com/office/powerpoint/2010/main" val="38504874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08DF5-C6C0-2347-CFCC-47525BE5FA0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27797D4-B95B-3A94-8F62-ABDE9C3B1CE6}"/>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42ECBDD2-AAA8-EA35-1662-222CBE6E8D56}"/>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6536CDE8-2776-4A0B-9E61-2A4C294D663D}"/>
              </a:ext>
            </a:extLst>
          </p:cNvPr>
          <p:cNvSpPr>
            <a:spLocks noGrp="1"/>
          </p:cNvSpPr>
          <p:nvPr>
            <p:ph type="sldNum" sz="quarter" idx="5"/>
          </p:nvPr>
        </p:nvSpPr>
        <p:spPr/>
        <p:txBody>
          <a:bodyPr/>
          <a:lstStyle/>
          <a:p>
            <a:fld id="{FC4BDFA9-3FD4-434F-8CF1-F18AEB458505}" type="slidenum">
              <a:rPr lang="en-US" smtClean="0"/>
              <a:t>49</a:t>
            </a:fld>
            <a:endParaRPr lang="en-US"/>
          </a:p>
        </p:txBody>
      </p:sp>
    </p:spTree>
    <p:extLst>
      <p:ext uri="{BB962C8B-B14F-4D97-AF65-F5344CB8AC3E}">
        <p14:creationId xmlns:p14="http://schemas.microsoft.com/office/powerpoint/2010/main" val="26678320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D3B27-3985-A9EB-2A3B-219DA1D8D23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E958F79-54B4-6A33-44A6-7241DFBF9406}"/>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6BD04858-A1F9-26B6-17DE-4867070A1E86}"/>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63C8483E-3157-AA2A-EFFE-5D92CF35A1EC}"/>
              </a:ext>
            </a:extLst>
          </p:cNvPr>
          <p:cNvSpPr>
            <a:spLocks noGrp="1"/>
          </p:cNvSpPr>
          <p:nvPr>
            <p:ph type="sldNum" sz="quarter" idx="5"/>
          </p:nvPr>
        </p:nvSpPr>
        <p:spPr/>
        <p:txBody>
          <a:bodyPr/>
          <a:lstStyle/>
          <a:p>
            <a:fld id="{FC4BDFA9-3FD4-434F-8CF1-F18AEB458505}" type="slidenum">
              <a:rPr lang="en-US" smtClean="0"/>
              <a:t>50</a:t>
            </a:fld>
            <a:endParaRPr lang="en-US"/>
          </a:p>
        </p:txBody>
      </p:sp>
    </p:spTree>
    <p:extLst>
      <p:ext uri="{BB962C8B-B14F-4D97-AF65-F5344CB8AC3E}">
        <p14:creationId xmlns:p14="http://schemas.microsoft.com/office/powerpoint/2010/main" val="1643911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AAC8A-1E6C-69FE-D4E5-525D1FF0B9C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BD0A38F-CF95-14CC-A8CB-4623151B7249}"/>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D1A739DD-D903-9257-766E-AFB9D7E530A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Tijdelijke aanduiding voor dianummer 3">
            <a:extLst>
              <a:ext uri="{FF2B5EF4-FFF2-40B4-BE49-F238E27FC236}">
                <a16:creationId xmlns:a16="http://schemas.microsoft.com/office/drawing/2014/main" id="{3FDF946B-5706-DFF5-3F73-451F4A5EB080}"/>
              </a:ext>
            </a:extLst>
          </p:cNvPr>
          <p:cNvSpPr>
            <a:spLocks noGrp="1"/>
          </p:cNvSpPr>
          <p:nvPr>
            <p:ph type="sldNum" sz="quarter" idx="5"/>
          </p:nvPr>
        </p:nvSpPr>
        <p:spPr/>
        <p:txBody>
          <a:bodyPr/>
          <a:lstStyle/>
          <a:p>
            <a:fld id="{FC4BDFA9-3FD4-434F-8CF1-F18AEB458505}" type="slidenum">
              <a:rPr lang="en-US" smtClean="0"/>
              <a:t>51</a:t>
            </a:fld>
            <a:endParaRPr lang="en-US"/>
          </a:p>
        </p:txBody>
      </p:sp>
    </p:spTree>
    <p:extLst>
      <p:ext uri="{BB962C8B-B14F-4D97-AF65-F5344CB8AC3E}">
        <p14:creationId xmlns:p14="http://schemas.microsoft.com/office/powerpoint/2010/main" val="36731587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73A20-AB7D-1B2C-A122-772E676C8FB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A4D288B-D500-3160-0F74-84085A45F35F}"/>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61DFA368-DF1B-39F7-9D17-DA8D5B26ADD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Tijdelijke aanduiding voor dianummer 3">
            <a:extLst>
              <a:ext uri="{FF2B5EF4-FFF2-40B4-BE49-F238E27FC236}">
                <a16:creationId xmlns:a16="http://schemas.microsoft.com/office/drawing/2014/main" id="{1A1DDFAA-7B52-158D-ED28-2AAF6E81CA8C}"/>
              </a:ext>
            </a:extLst>
          </p:cNvPr>
          <p:cNvSpPr>
            <a:spLocks noGrp="1"/>
          </p:cNvSpPr>
          <p:nvPr>
            <p:ph type="sldNum" sz="quarter" idx="5"/>
          </p:nvPr>
        </p:nvSpPr>
        <p:spPr/>
        <p:txBody>
          <a:bodyPr/>
          <a:lstStyle/>
          <a:p>
            <a:fld id="{FC4BDFA9-3FD4-434F-8CF1-F18AEB458505}" type="slidenum">
              <a:rPr lang="en-US" smtClean="0"/>
              <a:t>52</a:t>
            </a:fld>
            <a:endParaRPr lang="en-US"/>
          </a:p>
        </p:txBody>
      </p:sp>
    </p:spTree>
    <p:extLst>
      <p:ext uri="{BB962C8B-B14F-4D97-AF65-F5344CB8AC3E}">
        <p14:creationId xmlns:p14="http://schemas.microsoft.com/office/powerpoint/2010/main" val="3585459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C7688-A187-40E4-CEE5-4FE97264C04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EA91FF3-1C4F-67DE-1657-331BD50600D5}"/>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1ED8C324-C8DF-3C75-DF6B-8F23F9055D9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Tijdelijke aanduiding voor dianummer 3">
            <a:extLst>
              <a:ext uri="{FF2B5EF4-FFF2-40B4-BE49-F238E27FC236}">
                <a16:creationId xmlns:a16="http://schemas.microsoft.com/office/drawing/2014/main" id="{70B8F689-07D5-0F16-BADB-625F06F7682D}"/>
              </a:ext>
            </a:extLst>
          </p:cNvPr>
          <p:cNvSpPr>
            <a:spLocks noGrp="1"/>
          </p:cNvSpPr>
          <p:nvPr>
            <p:ph type="sldNum" sz="quarter" idx="5"/>
          </p:nvPr>
        </p:nvSpPr>
        <p:spPr/>
        <p:txBody>
          <a:bodyPr/>
          <a:lstStyle/>
          <a:p>
            <a:fld id="{FC4BDFA9-3FD4-434F-8CF1-F18AEB458505}" type="slidenum">
              <a:rPr lang="en-US" smtClean="0"/>
              <a:t>53</a:t>
            </a:fld>
            <a:endParaRPr lang="en-US"/>
          </a:p>
        </p:txBody>
      </p:sp>
    </p:spTree>
    <p:extLst>
      <p:ext uri="{BB962C8B-B14F-4D97-AF65-F5344CB8AC3E}">
        <p14:creationId xmlns:p14="http://schemas.microsoft.com/office/powerpoint/2010/main" val="21603199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6578D-3E36-E889-88DA-CE68D1260D0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D52196B-7611-EF53-6B82-BBEF1B053E6A}"/>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CDC9B42F-BD91-9A15-6D0E-8394F4C7A6F7}"/>
              </a:ext>
            </a:extLst>
          </p:cNvPr>
          <p:cNvSpPr>
            <a:spLocks noGrp="1"/>
          </p:cNvSpPr>
          <p:nvPr>
            <p:ph type="body" idx="1"/>
          </p:nvPr>
        </p:nvSpPr>
        <p:spPr/>
        <p:txBody>
          <a:bodyPr/>
          <a:lstStyle/>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Tijdelijke aanduiding voor dianummer 3">
            <a:extLst>
              <a:ext uri="{FF2B5EF4-FFF2-40B4-BE49-F238E27FC236}">
                <a16:creationId xmlns:a16="http://schemas.microsoft.com/office/drawing/2014/main" id="{E4612B2A-F6DA-FE30-B12E-161B5522CCEF}"/>
              </a:ext>
            </a:extLst>
          </p:cNvPr>
          <p:cNvSpPr>
            <a:spLocks noGrp="1"/>
          </p:cNvSpPr>
          <p:nvPr>
            <p:ph type="sldNum" sz="quarter" idx="5"/>
          </p:nvPr>
        </p:nvSpPr>
        <p:spPr/>
        <p:txBody>
          <a:bodyPr/>
          <a:lstStyle/>
          <a:p>
            <a:fld id="{FC4BDFA9-3FD4-434F-8CF1-F18AEB458505}" type="slidenum">
              <a:rPr lang="en-US" smtClean="0"/>
              <a:t>54</a:t>
            </a:fld>
            <a:endParaRPr lang="en-US"/>
          </a:p>
        </p:txBody>
      </p:sp>
    </p:spTree>
    <p:extLst>
      <p:ext uri="{BB962C8B-B14F-4D97-AF65-F5344CB8AC3E}">
        <p14:creationId xmlns:p14="http://schemas.microsoft.com/office/powerpoint/2010/main" val="21444202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1D9A6-930E-32F8-53B5-A44E25C1FC7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72A76C2-9A17-E730-17CF-A0EB23A41B6C}"/>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2AF0E7FA-932A-E86F-0F4C-8C66051463D3}"/>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58C06FE7-D4DA-8ABF-FC09-04281339626F}"/>
              </a:ext>
            </a:extLst>
          </p:cNvPr>
          <p:cNvSpPr>
            <a:spLocks noGrp="1"/>
          </p:cNvSpPr>
          <p:nvPr>
            <p:ph type="sldNum" sz="quarter" idx="5"/>
          </p:nvPr>
        </p:nvSpPr>
        <p:spPr/>
        <p:txBody>
          <a:bodyPr/>
          <a:lstStyle/>
          <a:p>
            <a:fld id="{FC4BDFA9-3FD4-434F-8CF1-F18AEB458505}" type="slidenum">
              <a:rPr lang="en-US" smtClean="0"/>
              <a:t>55</a:t>
            </a:fld>
            <a:endParaRPr lang="en-US"/>
          </a:p>
        </p:txBody>
      </p:sp>
    </p:spTree>
    <p:extLst>
      <p:ext uri="{BB962C8B-B14F-4D97-AF65-F5344CB8AC3E}">
        <p14:creationId xmlns:p14="http://schemas.microsoft.com/office/powerpoint/2010/main" val="15353614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24933-ACE0-9404-29B6-FB342A4DF86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846FE81-873D-1CF3-6DA7-8F0673EB98B2}"/>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CFD5A99E-E17D-0A9B-4EC4-5ECE3CAE1AC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1" dirty="0">
              <a:solidFill>
                <a:schemeClr val="tx1">
                  <a:lumMod val="65000"/>
                  <a:lumOff val="3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1" dirty="0">
              <a:solidFill>
                <a:schemeClr val="tx1">
                  <a:lumMod val="65000"/>
                  <a:lumOff val="35000"/>
                </a:schemeClr>
              </a:solidFill>
            </a:endParaRPr>
          </a:p>
          <a:p>
            <a:endParaRPr lang="en-US" dirty="0"/>
          </a:p>
        </p:txBody>
      </p:sp>
      <p:sp>
        <p:nvSpPr>
          <p:cNvPr id="4" name="Tijdelijke aanduiding voor dianummer 3">
            <a:extLst>
              <a:ext uri="{FF2B5EF4-FFF2-40B4-BE49-F238E27FC236}">
                <a16:creationId xmlns:a16="http://schemas.microsoft.com/office/drawing/2014/main" id="{6A870D83-A56E-F147-60F8-B7873F0D3EC7}"/>
              </a:ext>
            </a:extLst>
          </p:cNvPr>
          <p:cNvSpPr>
            <a:spLocks noGrp="1"/>
          </p:cNvSpPr>
          <p:nvPr>
            <p:ph type="sldNum" sz="quarter" idx="5"/>
          </p:nvPr>
        </p:nvSpPr>
        <p:spPr/>
        <p:txBody>
          <a:bodyPr/>
          <a:lstStyle/>
          <a:p>
            <a:fld id="{FC4BDFA9-3FD4-434F-8CF1-F18AEB458505}" type="slidenum">
              <a:rPr lang="en-US" smtClean="0"/>
              <a:t>56</a:t>
            </a:fld>
            <a:endParaRPr lang="en-US"/>
          </a:p>
        </p:txBody>
      </p:sp>
    </p:spTree>
    <p:extLst>
      <p:ext uri="{BB962C8B-B14F-4D97-AF65-F5344CB8AC3E}">
        <p14:creationId xmlns:p14="http://schemas.microsoft.com/office/powerpoint/2010/main" val="355305441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BE78F-2B79-3933-4E7F-7D215C1CC1C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3FBDF95-6C90-F617-F90B-19F37A78E5FC}"/>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57FBB8D2-3C1F-CE12-18F5-5D8057E5B8C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Tijdelijke aanduiding voor dianummer 3">
            <a:extLst>
              <a:ext uri="{FF2B5EF4-FFF2-40B4-BE49-F238E27FC236}">
                <a16:creationId xmlns:a16="http://schemas.microsoft.com/office/drawing/2014/main" id="{5FA8AEDD-C38A-47B6-AD80-5B06BD49FAA4}"/>
              </a:ext>
            </a:extLst>
          </p:cNvPr>
          <p:cNvSpPr>
            <a:spLocks noGrp="1"/>
          </p:cNvSpPr>
          <p:nvPr>
            <p:ph type="sldNum" sz="quarter" idx="5"/>
          </p:nvPr>
        </p:nvSpPr>
        <p:spPr/>
        <p:txBody>
          <a:bodyPr/>
          <a:lstStyle/>
          <a:p>
            <a:fld id="{FC4BDFA9-3FD4-434F-8CF1-F18AEB458505}" type="slidenum">
              <a:rPr lang="en-US" smtClean="0"/>
              <a:t>57</a:t>
            </a:fld>
            <a:endParaRPr lang="en-US"/>
          </a:p>
        </p:txBody>
      </p:sp>
    </p:spTree>
    <p:extLst>
      <p:ext uri="{BB962C8B-B14F-4D97-AF65-F5344CB8AC3E}">
        <p14:creationId xmlns:p14="http://schemas.microsoft.com/office/powerpoint/2010/main" val="1353019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21436-650B-FD80-252B-F289C43B008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64685F8-96BA-F054-7124-81D046EC92DD}"/>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FAED93EF-63F8-AE49-DF28-22E52E912C0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1" dirty="0">
              <a:solidFill>
                <a:schemeClr val="tx1">
                  <a:lumMod val="65000"/>
                  <a:lumOff val="3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1" dirty="0">
              <a:solidFill>
                <a:schemeClr val="tx1">
                  <a:lumMod val="65000"/>
                  <a:lumOff val="35000"/>
                </a:schemeClr>
              </a:solidFill>
            </a:endParaRPr>
          </a:p>
          <a:p>
            <a:endParaRPr lang="en-US" dirty="0"/>
          </a:p>
        </p:txBody>
      </p:sp>
      <p:sp>
        <p:nvSpPr>
          <p:cNvPr id="4" name="Tijdelijke aanduiding voor dianummer 3">
            <a:extLst>
              <a:ext uri="{FF2B5EF4-FFF2-40B4-BE49-F238E27FC236}">
                <a16:creationId xmlns:a16="http://schemas.microsoft.com/office/drawing/2014/main" id="{2A96A1D0-D93F-E970-D0FB-94DAC25C880A}"/>
              </a:ext>
            </a:extLst>
          </p:cNvPr>
          <p:cNvSpPr>
            <a:spLocks noGrp="1"/>
          </p:cNvSpPr>
          <p:nvPr>
            <p:ph type="sldNum" sz="quarter" idx="5"/>
          </p:nvPr>
        </p:nvSpPr>
        <p:spPr/>
        <p:txBody>
          <a:bodyPr/>
          <a:lstStyle/>
          <a:p>
            <a:fld id="{FC4BDFA9-3FD4-434F-8CF1-F18AEB458505}" type="slidenum">
              <a:rPr lang="en-US" smtClean="0"/>
              <a:t>58</a:t>
            </a:fld>
            <a:endParaRPr lang="en-US"/>
          </a:p>
        </p:txBody>
      </p:sp>
    </p:spTree>
    <p:extLst>
      <p:ext uri="{BB962C8B-B14F-4D97-AF65-F5344CB8AC3E}">
        <p14:creationId xmlns:p14="http://schemas.microsoft.com/office/powerpoint/2010/main" val="192090302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1"/>
        <p:cNvGrpSpPr/>
        <p:nvPr/>
      </p:nvGrpSpPr>
      <p:grpSpPr>
        <a:xfrm>
          <a:off x="0" y="0"/>
          <a:ext cx="0" cy="0"/>
          <a:chOff x="0" y="0"/>
          <a:chExt cx="0" cy="0"/>
        </a:xfrm>
      </p:grpSpPr>
      <p:sp>
        <p:nvSpPr>
          <p:cNvPr id="772" name="Google Shape;772;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773" name="Google Shape;773;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74" name="Google Shape;774;p5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59</a:t>
            </a:fld>
            <a:endParaRPr/>
          </a:p>
        </p:txBody>
      </p:sp>
    </p:spTree>
    <p:extLst>
      <p:ext uri="{BB962C8B-B14F-4D97-AF65-F5344CB8AC3E}">
        <p14:creationId xmlns:p14="http://schemas.microsoft.com/office/powerpoint/2010/main" val="8270618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447BB-7004-18EE-E939-8896173E052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E2C940C-9537-6E1E-4FA0-3BFEB3C5B5C7}"/>
              </a:ext>
            </a:extLst>
          </p:cNvPr>
          <p:cNvSpPr>
            <a:spLocks noGrp="1" noRot="1" noChangeAspect="1"/>
          </p:cNvSpPr>
          <p:nvPr>
            <p:ph type="sldImg"/>
          </p:nvPr>
        </p:nvSpPr>
        <p:spPr/>
        <p:txBody>
          <a:bodyPr/>
          <a:lstStyle/>
          <a:p>
            <a:endParaRPr lang="en-US"/>
          </a:p>
        </p:txBody>
      </p:sp>
      <p:sp>
        <p:nvSpPr>
          <p:cNvPr id="3" name="Tijdelijke aanduiding voor notities 2">
            <a:extLst>
              <a:ext uri="{FF2B5EF4-FFF2-40B4-BE49-F238E27FC236}">
                <a16:creationId xmlns:a16="http://schemas.microsoft.com/office/drawing/2014/main" id="{28260400-5F8E-B3A8-D884-2196682236A8}"/>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B8532B8C-2851-C77E-6F13-DDF7EDB0C214}"/>
              </a:ext>
            </a:extLst>
          </p:cNvPr>
          <p:cNvSpPr>
            <a:spLocks noGrp="1"/>
          </p:cNvSpPr>
          <p:nvPr>
            <p:ph type="sldNum" sz="quarter" idx="5"/>
          </p:nvPr>
        </p:nvSpPr>
        <p:spPr/>
        <p:txBody>
          <a:bodyPr/>
          <a:lstStyle/>
          <a:p>
            <a:fld id="{FC4BDFA9-3FD4-434F-8CF1-F18AEB458505}" type="slidenum">
              <a:rPr lang="en-US" smtClean="0"/>
              <a:t>61</a:t>
            </a:fld>
            <a:endParaRPr lang="en-US"/>
          </a:p>
        </p:txBody>
      </p:sp>
    </p:spTree>
    <p:extLst>
      <p:ext uri="{BB962C8B-B14F-4D97-AF65-F5344CB8AC3E}">
        <p14:creationId xmlns:p14="http://schemas.microsoft.com/office/powerpoint/2010/main" val="2939615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3F1BEC-757F-52A9-7785-7AF290D760D6}"/>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en-US"/>
          </a:p>
        </p:txBody>
      </p:sp>
      <p:sp>
        <p:nvSpPr>
          <p:cNvPr id="3" name="Ondertitel 2">
            <a:extLst>
              <a:ext uri="{FF2B5EF4-FFF2-40B4-BE49-F238E27FC236}">
                <a16:creationId xmlns:a16="http://schemas.microsoft.com/office/drawing/2014/main" id="{967F3F2E-E31D-84E1-552A-BB96B22316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a:p>
        </p:txBody>
      </p:sp>
      <p:sp>
        <p:nvSpPr>
          <p:cNvPr id="4" name="Tijdelijke aanduiding voor datum 3">
            <a:extLst>
              <a:ext uri="{FF2B5EF4-FFF2-40B4-BE49-F238E27FC236}">
                <a16:creationId xmlns:a16="http://schemas.microsoft.com/office/drawing/2014/main" id="{8C2DF6F6-E0CC-CE49-AEC2-DF4E4685C92B}"/>
              </a:ext>
            </a:extLst>
          </p:cNvPr>
          <p:cNvSpPr>
            <a:spLocks noGrp="1"/>
          </p:cNvSpPr>
          <p:nvPr>
            <p:ph type="dt" sz="half" idx="10"/>
          </p:nvPr>
        </p:nvSpPr>
        <p:spPr/>
        <p:txBody>
          <a:bodyPr/>
          <a:lstStyle/>
          <a:p>
            <a:fld id="{F66C88B8-963B-A743-93A8-58DCA3AE505D}" type="datetimeFigureOut">
              <a:rPr lang="en-US" smtClean="0"/>
              <a:t>7/1/26</a:t>
            </a:fld>
            <a:endParaRPr lang="en-US"/>
          </a:p>
        </p:txBody>
      </p:sp>
      <p:sp>
        <p:nvSpPr>
          <p:cNvPr id="5" name="Tijdelijke aanduiding voor voettekst 4">
            <a:extLst>
              <a:ext uri="{FF2B5EF4-FFF2-40B4-BE49-F238E27FC236}">
                <a16:creationId xmlns:a16="http://schemas.microsoft.com/office/drawing/2014/main" id="{3305FD53-B08B-C235-DAF7-683D6976F965}"/>
              </a:ext>
            </a:extLst>
          </p:cNvPr>
          <p:cNvSpPr>
            <a:spLocks noGrp="1"/>
          </p:cNvSpPr>
          <p:nvPr>
            <p:ph type="ftr" sz="quarter" idx="11"/>
          </p:nvPr>
        </p:nvSpPr>
        <p:spPr/>
        <p:txBody>
          <a:bodyPr/>
          <a:lstStyle/>
          <a:p>
            <a:endParaRPr lang="en-US"/>
          </a:p>
        </p:txBody>
      </p:sp>
      <p:sp>
        <p:nvSpPr>
          <p:cNvPr id="6" name="Tijdelijke aanduiding voor dianummer 5">
            <a:extLst>
              <a:ext uri="{FF2B5EF4-FFF2-40B4-BE49-F238E27FC236}">
                <a16:creationId xmlns:a16="http://schemas.microsoft.com/office/drawing/2014/main" id="{E468E7C1-58E5-F233-ABAA-F3382E61149C}"/>
              </a:ext>
            </a:extLst>
          </p:cNvPr>
          <p:cNvSpPr>
            <a:spLocks noGrp="1"/>
          </p:cNvSpPr>
          <p:nvPr>
            <p:ph type="sldNum" sz="quarter" idx="12"/>
          </p:nvPr>
        </p:nvSpPr>
        <p:spPr/>
        <p:txBody>
          <a:bodyPr/>
          <a:lstStyle/>
          <a:p>
            <a:fld id="{4AA639B5-FBE9-834C-BDBB-B49770EC119D}" type="slidenum">
              <a:rPr lang="en-US" smtClean="0"/>
              <a:t>‹nr.›</a:t>
            </a:fld>
            <a:endParaRPr lang="en-US"/>
          </a:p>
        </p:txBody>
      </p:sp>
    </p:spTree>
    <p:extLst>
      <p:ext uri="{BB962C8B-B14F-4D97-AF65-F5344CB8AC3E}">
        <p14:creationId xmlns:p14="http://schemas.microsoft.com/office/powerpoint/2010/main" val="52477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168DDA-CACA-FF1D-FA91-7379CAA76F21}"/>
              </a:ext>
            </a:extLst>
          </p:cNvPr>
          <p:cNvSpPr>
            <a:spLocks noGrp="1"/>
          </p:cNvSpPr>
          <p:nvPr>
            <p:ph type="title"/>
          </p:nvPr>
        </p:nvSpPr>
        <p:spPr/>
        <p:txBody>
          <a:bodyPr/>
          <a:lstStyle/>
          <a:p>
            <a:r>
              <a:rPr lang="nl-NL"/>
              <a:t>Klik om stijl te bewerken</a:t>
            </a:r>
            <a:endParaRPr lang="en-US"/>
          </a:p>
        </p:txBody>
      </p:sp>
      <p:sp>
        <p:nvSpPr>
          <p:cNvPr id="3" name="Tijdelijke aanduiding voor inhoud 2">
            <a:extLst>
              <a:ext uri="{FF2B5EF4-FFF2-40B4-BE49-F238E27FC236}">
                <a16:creationId xmlns:a16="http://schemas.microsoft.com/office/drawing/2014/main" id="{E2E5F11E-F1FD-CF5C-C42C-700F559C3349}"/>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ijdelijke aanduiding voor datum 3">
            <a:extLst>
              <a:ext uri="{FF2B5EF4-FFF2-40B4-BE49-F238E27FC236}">
                <a16:creationId xmlns:a16="http://schemas.microsoft.com/office/drawing/2014/main" id="{AA889D38-68BA-9706-D853-1A78F009136F}"/>
              </a:ext>
            </a:extLst>
          </p:cNvPr>
          <p:cNvSpPr>
            <a:spLocks noGrp="1"/>
          </p:cNvSpPr>
          <p:nvPr>
            <p:ph type="dt" sz="half" idx="10"/>
          </p:nvPr>
        </p:nvSpPr>
        <p:spPr/>
        <p:txBody>
          <a:bodyPr/>
          <a:lstStyle/>
          <a:p>
            <a:fld id="{F66C88B8-963B-A743-93A8-58DCA3AE505D}" type="datetimeFigureOut">
              <a:rPr lang="en-US" smtClean="0"/>
              <a:t>7/1/26</a:t>
            </a:fld>
            <a:endParaRPr lang="en-US"/>
          </a:p>
        </p:txBody>
      </p:sp>
      <p:sp>
        <p:nvSpPr>
          <p:cNvPr id="5" name="Tijdelijke aanduiding voor voettekst 4">
            <a:extLst>
              <a:ext uri="{FF2B5EF4-FFF2-40B4-BE49-F238E27FC236}">
                <a16:creationId xmlns:a16="http://schemas.microsoft.com/office/drawing/2014/main" id="{5F3479DA-330B-B6D4-093F-71FBBC67974C}"/>
              </a:ext>
            </a:extLst>
          </p:cNvPr>
          <p:cNvSpPr>
            <a:spLocks noGrp="1"/>
          </p:cNvSpPr>
          <p:nvPr>
            <p:ph type="ftr" sz="quarter" idx="11"/>
          </p:nvPr>
        </p:nvSpPr>
        <p:spPr/>
        <p:txBody>
          <a:bodyPr/>
          <a:lstStyle/>
          <a:p>
            <a:endParaRPr lang="en-US"/>
          </a:p>
        </p:txBody>
      </p:sp>
      <p:sp>
        <p:nvSpPr>
          <p:cNvPr id="6" name="Tijdelijke aanduiding voor dianummer 5">
            <a:extLst>
              <a:ext uri="{FF2B5EF4-FFF2-40B4-BE49-F238E27FC236}">
                <a16:creationId xmlns:a16="http://schemas.microsoft.com/office/drawing/2014/main" id="{E4DE26C1-4C1B-CFC8-C511-4A781E10A7E8}"/>
              </a:ext>
            </a:extLst>
          </p:cNvPr>
          <p:cNvSpPr>
            <a:spLocks noGrp="1"/>
          </p:cNvSpPr>
          <p:nvPr>
            <p:ph type="sldNum" sz="quarter" idx="12"/>
          </p:nvPr>
        </p:nvSpPr>
        <p:spPr/>
        <p:txBody>
          <a:bodyPr/>
          <a:lstStyle/>
          <a:p>
            <a:fld id="{4AA639B5-FBE9-834C-BDBB-B49770EC119D}" type="slidenum">
              <a:rPr lang="en-US" smtClean="0"/>
              <a:t>‹nr.›</a:t>
            </a:fld>
            <a:endParaRPr lang="en-US"/>
          </a:p>
        </p:txBody>
      </p:sp>
    </p:spTree>
    <p:extLst>
      <p:ext uri="{BB962C8B-B14F-4D97-AF65-F5344CB8AC3E}">
        <p14:creationId xmlns:p14="http://schemas.microsoft.com/office/powerpoint/2010/main" val="136202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BC503E-C055-3BC1-2934-504734AC35C4}"/>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en-US"/>
          </a:p>
        </p:txBody>
      </p:sp>
      <p:sp>
        <p:nvSpPr>
          <p:cNvPr id="3" name="Tijdelijke aanduiding voor tekst 2">
            <a:extLst>
              <a:ext uri="{FF2B5EF4-FFF2-40B4-BE49-F238E27FC236}">
                <a16:creationId xmlns:a16="http://schemas.microsoft.com/office/drawing/2014/main" id="{2B8311C6-FCD7-702A-C777-0B3646F148F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9758C691-04B4-DD0A-0CED-7ED170C0313A}"/>
              </a:ext>
            </a:extLst>
          </p:cNvPr>
          <p:cNvSpPr>
            <a:spLocks noGrp="1"/>
          </p:cNvSpPr>
          <p:nvPr>
            <p:ph type="dt" sz="half" idx="10"/>
          </p:nvPr>
        </p:nvSpPr>
        <p:spPr/>
        <p:txBody>
          <a:bodyPr/>
          <a:lstStyle/>
          <a:p>
            <a:fld id="{F66C88B8-963B-A743-93A8-58DCA3AE505D}" type="datetimeFigureOut">
              <a:rPr lang="en-US" smtClean="0"/>
              <a:t>7/1/26</a:t>
            </a:fld>
            <a:endParaRPr lang="en-US"/>
          </a:p>
        </p:txBody>
      </p:sp>
      <p:sp>
        <p:nvSpPr>
          <p:cNvPr id="5" name="Tijdelijke aanduiding voor voettekst 4">
            <a:extLst>
              <a:ext uri="{FF2B5EF4-FFF2-40B4-BE49-F238E27FC236}">
                <a16:creationId xmlns:a16="http://schemas.microsoft.com/office/drawing/2014/main" id="{F5068D0E-8F82-B5AB-04C2-D821DE49E01A}"/>
              </a:ext>
            </a:extLst>
          </p:cNvPr>
          <p:cNvSpPr>
            <a:spLocks noGrp="1"/>
          </p:cNvSpPr>
          <p:nvPr>
            <p:ph type="ftr" sz="quarter" idx="11"/>
          </p:nvPr>
        </p:nvSpPr>
        <p:spPr/>
        <p:txBody>
          <a:bodyPr/>
          <a:lstStyle/>
          <a:p>
            <a:endParaRPr lang="en-US"/>
          </a:p>
        </p:txBody>
      </p:sp>
      <p:sp>
        <p:nvSpPr>
          <p:cNvPr id="6" name="Tijdelijke aanduiding voor dianummer 5">
            <a:extLst>
              <a:ext uri="{FF2B5EF4-FFF2-40B4-BE49-F238E27FC236}">
                <a16:creationId xmlns:a16="http://schemas.microsoft.com/office/drawing/2014/main" id="{D2A00B02-FC3C-C534-6E98-2B4011FBCDEA}"/>
              </a:ext>
            </a:extLst>
          </p:cNvPr>
          <p:cNvSpPr>
            <a:spLocks noGrp="1"/>
          </p:cNvSpPr>
          <p:nvPr>
            <p:ph type="sldNum" sz="quarter" idx="12"/>
          </p:nvPr>
        </p:nvSpPr>
        <p:spPr/>
        <p:txBody>
          <a:bodyPr/>
          <a:lstStyle/>
          <a:p>
            <a:fld id="{4AA639B5-FBE9-834C-BDBB-B49770EC119D}" type="slidenum">
              <a:rPr lang="en-US" smtClean="0"/>
              <a:t>‹nr.›</a:t>
            </a:fld>
            <a:endParaRPr lang="en-US"/>
          </a:p>
        </p:txBody>
      </p:sp>
    </p:spTree>
    <p:extLst>
      <p:ext uri="{BB962C8B-B14F-4D97-AF65-F5344CB8AC3E}">
        <p14:creationId xmlns:p14="http://schemas.microsoft.com/office/powerpoint/2010/main" val="1468015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524F47-3D2D-DD52-595A-D0DAB4D083F8}"/>
              </a:ext>
            </a:extLst>
          </p:cNvPr>
          <p:cNvSpPr>
            <a:spLocks noGrp="1"/>
          </p:cNvSpPr>
          <p:nvPr>
            <p:ph type="title"/>
          </p:nvPr>
        </p:nvSpPr>
        <p:spPr/>
        <p:txBody>
          <a:bodyPr/>
          <a:lstStyle/>
          <a:p>
            <a:r>
              <a:rPr lang="nl-NL"/>
              <a:t>Klik om stijl te bewerken</a:t>
            </a:r>
            <a:endParaRPr lang="en-US"/>
          </a:p>
        </p:txBody>
      </p:sp>
      <p:sp>
        <p:nvSpPr>
          <p:cNvPr id="3" name="Tijdelijke aanduiding voor inhoud 2">
            <a:extLst>
              <a:ext uri="{FF2B5EF4-FFF2-40B4-BE49-F238E27FC236}">
                <a16:creationId xmlns:a16="http://schemas.microsoft.com/office/drawing/2014/main" id="{753C4DDD-54B2-E1C1-08E2-C32956086155}"/>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ijdelijke aanduiding voor inhoud 3">
            <a:extLst>
              <a:ext uri="{FF2B5EF4-FFF2-40B4-BE49-F238E27FC236}">
                <a16:creationId xmlns:a16="http://schemas.microsoft.com/office/drawing/2014/main" id="{C7BC18C2-7DB8-9B36-FC58-0ED228B084EE}"/>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ijdelijke aanduiding voor datum 4">
            <a:extLst>
              <a:ext uri="{FF2B5EF4-FFF2-40B4-BE49-F238E27FC236}">
                <a16:creationId xmlns:a16="http://schemas.microsoft.com/office/drawing/2014/main" id="{81414A03-C3F2-FBD1-BFE3-4E9473317D4E}"/>
              </a:ext>
            </a:extLst>
          </p:cNvPr>
          <p:cNvSpPr>
            <a:spLocks noGrp="1"/>
          </p:cNvSpPr>
          <p:nvPr>
            <p:ph type="dt" sz="half" idx="10"/>
          </p:nvPr>
        </p:nvSpPr>
        <p:spPr/>
        <p:txBody>
          <a:bodyPr/>
          <a:lstStyle/>
          <a:p>
            <a:fld id="{F66C88B8-963B-A743-93A8-58DCA3AE505D}" type="datetimeFigureOut">
              <a:rPr lang="en-US" smtClean="0"/>
              <a:t>7/1/26</a:t>
            </a:fld>
            <a:endParaRPr lang="en-US"/>
          </a:p>
        </p:txBody>
      </p:sp>
      <p:sp>
        <p:nvSpPr>
          <p:cNvPr id="6" name="Tijdelijke aanduiding voor voettekst 5">
            <a:extLst>
              <a:ext uri="{FF2B5EF4-FFF2-40B4-BE49-F238E27FC236}">
                <a16:creationId xmlns:a16="http://schemas.microsoft.com/office/drawing/2014/main" id="{78004DE8-05DF-F93B-A4AA-9CEEC407E87F}"/>
              </a:ext>
            </a:extLst>
          </p:cNvPr>
          <p:cNvSpPr>
            <a:spLocks noGrp="1"/>
          </p:cNvSpPr>
          <p:nvPr>
            <p:ph type="ftr" sz="quarter" idx="11"/>
          </p:nvPr>
        </p:nvSpPr>
        <p:spPr/>
        <p:txBody>
          <a:bodyPr/>
          <a:lstStyle/>
          <a:p>
            <a:endParaRPr lang="en-US"/>
          </a:p>
        </p:txBody>
      </p:sp>
      <p:sp>
        <p:nvSpPr>
          <p:cNvPr id="7" name="Tijdelijke aanduiding voor dianummer 6">
            <a:extLst>
              <a:ext uri="{FF2B5EF4-FFF2-40B4-BE49-F238E27FC236}">
                <a16:creationId xmlns:a16="http://schemas.microsoft.com/office/drawing/2014/main" id="{696B89AE-733F-A93D-A68E-25310C0CAAD8}"/>
              </a:ext>
            </a:extLst>
          </p:cNvPr>
          <p:cNvSpPr>
            <a:spLocks noGrp="1"/>
          </p:cNvSpPr>
          <p:nvPr>
            <p:ph type="sldNum" sz="quarter" idx="12"/>
          </p:nvPr>
        </p:nvSpPr>
        <p:spPr/>
        <p:txBody>
          <a:bodyPr/>
          <a:lstStyle/>
          <a:p>
            <a:fld id="{4AA639B5-FBE9-834C-BDBB-B49770EC119D}" type="slidenum">
              <a:rPr lang="en-US" smtClean="0"/>
              <a:t>‹nr.›</a:t>
            </a:fld>
            <a:endParaRPr lang="en-US"/>
          </a:p>
        </p:txBody>
      </p:sp>
    </p:spTree>
    <p:extLst>
      <p:ext uri="{BB962C8B-B14F-4D97-AF65-F5344CB8AC3E}">
        <p14:creationId xmlns:p14="http://schemas.microsoft.com/office/powerpoint/2010/main" val="3583455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6110E8-7790-CB53-8BC6-C63504DA6856}"/>
              </a:ext>
            </a:extLst>
          </p:cNvPr>
          <p:cNvSpPr>
            <a:spLocks noGrp="1"/>
          </p:cNvSpPr>
          <p:nvPr>
            <p:ph type="title"/>
          </p:nvPr>
        </p:nvSpPr>
        <p:spPr>
          <a:xfrm>
            <a:off x="839788" y="365125"/>
            <a:ext cx="10515600" cy="1325563"/>
          </a:xfrm>
        </p:spPr>
        <p:txBody>
          <a:bodyPr/>
          <a:lstStyle/>
          <a:p>
            <a:r>
              <a:rPr lang="nl-NL"/>
              <a:t>Klik om stijl te bewerken</a:t>
            </a:r>
            <a:endParaRPr lang="en-US"/>
          </a:p>
        </p:txBody>
      </p:sp>
      <p:sp>
        <p:nvSpPr>
          <p:cNvPr id="3" name="Tijdelijke aanduiding voor tekst 2">
            <a:extLst>
              <a:ext uri="{FF2B5EF4-FFF2-40B4-BE49-F238E27FC236}">
                <a16:creationId xmlns:a16="http://schemas.microsoft.com/office/drawing/2014/main" id="{07EFE6A9-0E20-B2BC-9B1C-3EDCB16D24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462ACA9D-CE68-492A-1141-D325E1CA59C9}"/>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ijdelijke aanduiding voor tekst 4">
            <a:extLst>
              <a:ext uri="{FF2B5EF4-FFF2-40B4-BE49-F238E27FC236}">
                <a16:creationId xmlns:a16="http://schemas.microsoft.com/office/drawing/2014/main" id="{0B59F93F-6868-095E-DBFE-EB9412DD7D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C2A51C86-4F49-2270-450D-69B12EB7FBEF}"/>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Tijdelijke aanduiding voor datum 6">
            <a:extLst>
              <a:ext uri="{FF2B5EF4-FFF2-40B4-BE49-F238E27FC236}">
                <a16:creationId xmlns:a16="http://schemas.microsoft.com/office/drawing/2014/main" id="{637DE8A2-8752-E717-0CF0-B5D726F26D11}"/>
              </a:ext>
            </a:extLst>
          </p:cNvPr>
          <p:cNvSpPr>
            <a:spLocks noGrp="1"/>
          </p:cNvSpPr>
          <p:nvPr>
            <p:ph type="dt" sz="half" idx="10"/>
          </p:nvPr>
        </p:nvSpPr>
        <p:spPr/>
        <p:txBody>
          <a:bodyPr/>
          <a:lstStyle/>
          <a:p>
            <a:fld id="{F66C88B8-963B-A743-93A8-58DCA3AE505D}" type="datetimeFigureOut">
              <a:rPr lang="en-US" smtClean="0"/>
              <a:t>7/1/26</a:t>
            </a:fld>
            <a:endParaRPr lang="en-US"/>
          </a:p>
        </p:txBody>
      </p:sp>
      <p:sp>
        <p:nvSpPr>
          <p:cNvPr id="8" name="Tijdelijke aanduiding voor voettekst 7">
            <a:extLst>
              <a:ext uri="{FF2B5EF4-FFF2-40B4-BE49-F238E27FC236}">
                <a16:creationId xmlns:a16="http://schemas.microsoft.com/office/drawing/2014/main" id="{9EABDF59-937D-0C16-FAE3-F21AC7026590}"/>
              </a:ext>
            </a:extLst>
          </p:cNvPr>
          <p:cNvSpPr>
            <a:spLocks noGrp="1"/>
          </p:cNvSpPr>
          <p:nvPr>
            <p:ph type="ftr" sz="quarter" idx="11"/>
          </p:nvPr>
        </p:nvSpPr>
        <p:spPr/>
        <p:txBody>
          <a:bodyPr/>
          <a:lstStyle/>
          <a:p>
            <a:endParaRPr lang="en-US"/>
          </a:p>
        </p:txBody>
      </p:sp>
      <p:sp>
        <p:nvSpPr>
          <p:cNvPr id="9" name="Tijdelijke aanduiding voor dianummer 8">
            <a:extLst>
              <a:ext uri="{FF2B5EF4-FFF2-40B4-BE49-F238E27FC236}">
                <a16:creationId xmlns:a16="http://schemas.microsoft.com/office/drawing/2014/main" id="{C53FBC4E-F789-2026-207E-85D31CD6D898}"/>
              </a:ext>
            </a:extLst>
          </p:cNvPr>
          <p:cNvSpPr>
            <a:spLocks noGrp="1"/>
          </p:cNvSpPr>
          <p:nvPr>
            <p:ph type="sldNum" sz="quarter" idx="12"/>
          </p:nvPr>
        </p:nvSpPr>
        <p:spPr/>
        <p:txBody>
          <a:bodyPr/>
          <a:lstStyle/>
          <a:p>
            <a:fld id="{4AA639B5-FBE9-834C-BDBB-B49770EC119D}" type="slidenum">
              <a:rPr lang="en-US" smtClean="0"/>
              <a:t>‹nr.›</a:t>
            </a:fld>
            <a:endParaRPr lang="en-US"/>
          </a:p>
        </p:txBody>
      </p:sp>
    </p:spTree>
    <p:extLst>
      <p:ext uri="{BB962C8B-B14F-4D97-AF65-F5344CB8AC3E}">
        <p14:creationId xmlns:p14="http://schemas.microsoft.com/office/powerpoint/2010/main" val="2021482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1D3575-A1D1-F87F-FA0A-AF6B77462DB2}"/>
              </a:ext>
            </a:extLst>
          </p:cNvPr>
          <p:cNvSpPr>
            <a:spLocks noGrp="1"/>
          </p:cNvSpPr>
          <p:nvPr>
            <p:ph type="title"/>
          </p:nvPr>
        </p:nvSpPr>
        <p:spPr/>
        <p:txBody>
          <a:bodyPr/>
          <a:lstStyle/>
          <a:p>
            <a:r>
              <a:rPr lang="nl-NL"/>
              <a:t>Klik om stijl te bewerken</a:t>
            </a:r>
            <a:endParaRPr lang="en-US"/>
          </a:p>
        </p:txBody>
      </p:sp>
      <p:sp>
        <p:nvSpPr>
          <p:cNvPr id="3" name="Tijdelijke aanduiding voor datum 2">
            <a:extLst>
              <a:ext uri="{FF2B5EF4-FFF2-40B4-BE49-F238E27FC236}">
                <a16:creationId xmlns:a16="http://schemas.microsoft.com/office/drawing/2014/main" id="{1E56C8EB-6942-D34F-416E-F3932B3C9B1C}"/>
              </a:ext>
            </a:extLst>
          </p:cNvPr>
          <p:cNvSpPr>
            <a:spLocks noGrp="1"/>
          </p:cNvSpPr>
          <p:nvPr>
            <p:ph type="dt" sz="half" idx="10"/>
          </p:nvPr>
        </p:nvSpPr>
        <p:spPr/>
        <p:txBody>
          <a:bodyPr/>
          <a:lstStyle/>
          <a:p>
            <a:fld id="{F66C88B8-963B-A743-93A8-58DCA3AE505D}" type="datetimeFigureOut">
              <a:rPr lang="en-US" smtClean="0"/>
              <a:t>7/1/26</a:t>
            </a:fld>
            <a:endParaRPr lang="en-US"/>
          </a:p>
        </p:txBody>
      </p:sp>
      <p:sp>
        <p:nvSpPr>
          <p:cNvPr id="4" name="Tijdelijke aanduiding voor voettekst 3">
            <a:extLst>
              <a:ext uri="{FF2B5EF4-FFF2-40B4-BE49-F238E27FC236}">
                <a16:creationId xmlns:a16="http://schemas.microsoft.com/office/drawing/2014/main" id="{8887945D-A991-6A46-ADD7-7210F5D64C79}"/>
              </a:ext>
            </a:extLst>
          </p:cNvPr>
          <p:cNvSpPr>
            <a:spLocks noGrp="1"/>
          </p:cNvSpPr>
          <p:nvPr>
            <p:ph type="ftr" sz="quarter" idx="11"/>
          </p:nvPr>
        </p:nvSpPr>
        <p:spPr/>
        <p:txBody>
          <a:bodyPr/>
          <a:lstStyle/>
          <a:p>
            <a:endParaRPr lang="en-US"/>
          </a:p>
        </p:txBody>
      </p:sp>
      <p:sp>
        <p:nvSpPr>
          <p:cNvPr id="5" name="Tijdelijke aanduiding voor dianummer 4">
            <a:extLst>
              <a:ext uri="{FF2B5EF4-FFF2-40B4-BE49-F238E27FC236}">
                <a16:creationId xmlns:a16="http://schemas.microsoft.com/office/drawing/2014/main" id="{4B8D65D0-A2D9-84EB-5E4B-3C13CD053C84}"/>
              </a:ext>
            </a:extLst>
          </p:cNvPr>
          <p:cNvSpPr>
            <a:spLocks noGrp="1"/>
          </p:cNvSpPr>
          <p:nvPr>
            <p:ph type="sldNum" sz="quarter" idx="12"/>
          </p:nvPr>
        </p:nvSpPr>
        <p:spPr/>
        <p:txBody>
          <a:bodyPr/>
          <a:lstStyle/>
          <a:p>
            <a:fld id="{4AA639B5-FBE9-834C-BDBB-B49770EC119D}" type="slidenum">
              <a:rPr lang="en-US" smtClean="0"/>
              <a:t>‹nr.›</a:t>
            </a:fld>
            <a:endParaRPr lang="en-US"/>
          </a:p>
        </p:txBody>
      </p:sp>
    </p:spTree>
    <p:extLst>
      <p:ext uri="{BB962C8B-B14F-4D97-AF65-F5344CB8AC3E}">
        <p14:creationId xmlns:p14="http://schemas.microsoft.com/office/powerpoint/2010/main" val="1799404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2907A2CB-E041-BB93-0E6F-1B94B67321B0}"/>
              </a:ext>
            </a:extLst>
          </p:cNvPr>
          <p:cNvSpPr>
            <a:spLocks noGrp="1"/>
          </p:cNvSpPr>
          <p:nvPr>
            <p:ph type="dt" sz="half" idx="10"/>
          </p:nvPr>
        </p:nvSpPr>
        <p:spPr/>
        <p:txBody>
          <a:bodyPr/>
          <a:lstStyle/>
          <a:p>
            <a:fld id="{F66C88B8-963B-A743-93A8-58DCA3AE505D}" type="datetimeFigureOut">
              <a:rPr lang="en-US" smtClean="0"/>
              <a:t>7/1/26</a:t>
            </a:fld>
            <a:endParaRPr lang="en-US"/>
          </a:p>
        </p:txBody>
      </p:sp>
      <p:sp>
        <p:nvSpPr>
          <p:cNvPr id="3" name="Tijdelijke aanduiding voor voettekst 2">
            <a:extLst>
              <a:ext uri="{FF2B5EF4-FFF2-40B4-BE49-F238E27FC236}">
                <a16:creationId xmlns:a16="http://schemas.microsoft.com/office/drawing/2014/main" id="{0694FCA3-F813-CA0C-3ABC-DA7B7116926D}"/>
              </a:ext>
            </a:extLst>
          </p:cNvPr>
          <p:cNvSpPr>
            <a:spLocks noGrp="1"/>
          </p:cNvSpPr>
          <p:nvPr>
            <p:ph type="ftr" sz="quarter" idx="11"/>
          </p:nvPr>
        </p:nvSpPr>
        <p:spPr/>
        <p:txBody>
          <a:bodyPr/>
          <a:lstStyle/>
          <a:p>
            <a:endParaRPr lang="en-US"/>
          </a:p>
        </p:txBody>
      </p:sp>
      <p:sp>
        <p:nvSpPr>
          <p:cNvPr id="4" name="Tijdelijke aanduiding voor dianummer 3">
            <a:extLst>
              <a:ext uri="{FF2B5EF4-FFF2-40B4-BE49-F238E27FC236}">
                <a16:creationId xmlns:a16="http://schemas.microsoft.com/office/drawing/2014/main" id="{AE7EE014-0925-4FA6-2660-BFE4BB57DB3A}"/>
              </a:ext>
            </a:extLst>
          </p:cNvPr>
          <p:cNvSpPr>
            <a:spLocks noGrp="1"/>
          </p:cNvSpPr>
          <p:nvPr>
            <p:ph type="sldNum" sz="quarter" idx="12"/>
          </p:nvPr>
        </p:nvSpPr>
        <p:spPr/>
        <p:txBody>
          <a:bodyPr/>
          <a:lstStyle/>
          <a:p>
            <a:fld id="{4AA639B5-FBE9-834C-BDBB-B49770EC119D}" type="slidenum">
              <a:rPr lang="en-US" smtClean="0"/>
              <a:t>‹nr.›</a:t>
            </a:fld>
            <a:endParaRPr lang="en-US"/>
          </a:p>
        </p:txBody>
      </p:sp>
    </p:spTree>
    <p:extLst>
      <p:ext uri="{BB962C8B-B14F-4D97-AF65-F5344CB8AC3E}">
        <p14:creationId xmlns:p14="http://schemas.microsoft.com/office/powerpoint/2010/main" val="614767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3141AE-6162-5CB6-9F50-79E84C66BE25}"/>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a:p>
        </p:txBody>
      </p:sp>
      <p:sp>
        <p:nvSpPr>
          <p:cNvPr id="3" name="Tijdelijke aanduiding voor inhoud 2">
            <a:extLst>
              <a:ext uri="{FF2B5EF4-FFF2-40B4-BE49-F238E27FC236}">
                <a16:creationId xmlns:a16="http://schemas.microsoft.com/office/drawing/2014/main" id="{B180B24D-C46B-B4F4-D5F5-59710D1778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ijdelijke aanduiding voor tekst 3">
            <a:extLst>
              <a:ext uri="{FF2B5EF4-FFF2-40B4-BE49-F238E27FC236}">
                <a16:creationId xmlns:a16="http://schemas.microsoft.com/office/drawing/2014/main" id="{83908064-6D82-6D96-AA5C-B10EEEC1E2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92FDDFEE-DD5B-AE14-CBA6-D4E2705D3DDC}"/>
              </a:ext>
            </a:extLst>
          </p:cNvPr>
          <p:cNvSpPr>
            <a:spLocks noGrp="1"/>
          </p:cNvSpPr>
          <p:nvPr>
            <p:ph type="dt" sz="half" idx="10"/>
          </p:nvPr>
        </p:nvSpPr>
        <p:spPr/>
        <p:txBody>
          <a:bodyPr/>
          <a:lstStyle/>
          <a:p>
            <a:fld id="{F66C88B8-963B-A743-93A8-58DCA3AE505D}" type="datetimeFigureOut">
              <a:rPr lang="en-US" smtClean="0"/>
              <a:t>7/1/26</a:t>
            </a:fld>
            <a:endParaRPr lang="en-US"/>
          </a:p>
        </p:txBody>
      </p:sp>
      <p:sp>
        <p:nvSpPr>
          <p:cNvPr id="6" name="Tijdelijke aanduiding voor voettekst 5">
            <a:extLst>
              <a:ext uri="{FF2B5EF4-FFF2-40B4-BE49-F238E27FC236}">
                <a16:creationId xmlns:a16="http://schemas.microsoft.com/office/drawing/2014/main" id="{984CC393-7D4E-A57B-4C46-8AEAE469DE05}"/>
              </a:ext>
            </a:extLst>
          </p:cNvPr>
          <p:cNvSpPr>
            <a:spLocks noGrp="1"/>
          </p:cNvSpPr>
          <p:nvPr>
            <p:ph type="ftr" sz="quarter" idx="11"/>
          </p:nvPr>
        </p:nvSpPr>
        <p:spPr/>
        <p:txBody>
          <a:bodyPr/>
          <a:lstStyle/>
          <a:p>
            <a:endParaRPr lang="en-US"/>
          </a:p>
        </p:txBody>
      </p:sp>
      <p:sp>
        <p:nvSpPr>
          <p:cNvPr id="7" name="Tijdelijke aanduiding voor dianummer 6">
            <a:extLst>
              <a:ext uri="{FF2B5EF4-FFF2-40B4-BE49-F238E27FC236}">
                <a16:creationId xmlns:a16="http://schemas.microsoft.com/office/drawing/2014/main" id="{9363BF63-E8BC-00D2-0FD8-496926B39CE0}"/>
              </a:ext>
            </a:extLst>
          </p:cNvPr>
          <p:cNvSpPr>
            <a:spLocks noGrp="1"/>
          </p:cNvSpPr>
          <p:nvPr>
            <p:ph type="sldNum" sz="quarter" idx="12"/>
          </p:nvPr>
        </p:nvSpPr>
        <p:spPr/>
        <p:txBody>
          <a:bodyPr/>
          <a:lstStyle/>
          <a:p>
            <a:fld id="{4AA639B5-FBE9-834C-BDBB-B49770EC119D}" type="slidenum">
              <a:rPr lang="en-US" smtClean="0"/>
              <a:t>‹nr.›</a:t>
            </a:fld>
            <a:endParaRPr lang="en-US"/>
          </a:p>
        </p:txBody>
      </p:sp>
    </p:spTree>
    <p:extLst>
      <p:ext uri="{BB962C8B-B14F-4D97-AF65-F5344CB8AC3E}">
        <p14:creationId xmlns:p14="http://schemas.microsoft.com/office/powerpoint/2010/main" val="1986948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79C096-B5C3-65A1-E56B-E80C8BE53E1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a:p>
        </p:txBody>
      </p:sp>
      <p:sp>
        <p:nvSpPr>
          <p:cNvPr id="3" name="Tijdelijke aanduiding voor afbeelding 2">
            <a:extLst>
              <a:ext uri="{FF2B5EF4-FFF2-40B4-BE49-F238E27FC236}">
                <a16:creationId xmlns:a16="http://schemas.microsoft.com/office/drawing/2014/main" id="{532806A8-1A86-0242-9D09-D9D076E943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4" name="Tijdelijke aanduiding voor tekst 3">
            <a:extLst>
              <a:ext uri="{FF2B5EF4-FFF2-40B4-BE49-F238E27FC236}">
                <a16:creationId xmlns:a16="http://schemas.microsoft.com/office/drawing/2014/main" id="{06259AAB-68E5-E020-BBCE-3EABE91F5F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475F1B0C-099A-7F0E-FEB3-C2DFF9DFFD6E}"/>
              </a:ext>
            </a:extLst>
          </p:cNvPr>
          <p:cNvSpPr>
            <a:spLocks noGrp="1"/>
          </p:cNvSpPr>
          <p:nvPr>
            <p:ph type="dt" sz="half" idx="10"/>
          </p:nvPr>
        </p:nvSpPr>
        <p:spPr/>
        <p:txBody>
          <a:bodyPr/>
          <a:lstStyle/>
          <a:p>
            <a:fld id="{F66C88B8-963B-A743-93A8-58DCA3AE505D}" type="datetimeFigureOut">
              <a:rPr lang="en-US" smtClean="0"/>
              <a:t>7/1/26</a:t>
            </a:fld>
            <a:endParaRPr lang="en-US"/>
          </a:p>
        </p:txBody>
      </p:sp>
      <p:sp>
        <p:nvSpPr>
          <p:cNvPr id="6" name="Tijdelijke aanduiding voor voettekst 5">
            <a:extLst>
              <a:ext uri="{FF2B5EF4-FFF2-40B4-BE49-F238E27FC236}">
                <a16:creationId xmlns:a16="http://schemas.microsoft.com/office/drawing/2014/main" id="{7DB283BF-A6DB-1900-FB5E-531D054B71C0}"/>
              </a:ext>
            </a:extLst>
          </p:cNvPr>
          <p:cNvSpPr>
            <a:spLocks noGrp="1"/>
          </p:cNvSpPr>
          <p:nvPr>
            <p:ph type="ftr" sz="quarter" idx="11"/>
          </p:nvPr>
        </p:nvSpPr>
        <p:spPr/>
        <p:txBody>
          <a:bodyPr/>
          <a:lstStyle/>
          <a:p>
            <a:endParaRPr lang="en-US"/>
          </a:p>
        </p:txBody>
      </p:sp>
      <p:sp>
        <p:nvSpPr>
          <p:cNvPr id="7" name="Tijdelijke aanduiding voor dianummer 6">
            <a:extLst>
              <a:ext uri="{FF2B5EF4-FFF2-40B4-BE49-F238E27FC236}">
                <a16:creationId xmlns:a16="http://schemas.microsoft.com/office/drawing/2014/main" id="{2F487E55-3691-859E-D6FF-4B695EF0D716}"/>
              </a:ext>
            </a:extLst>
          </p:cNvPr>
          <p:cNvSpPr>
            <a:spLocks noGrp="1"/>
          </p:cNvSpPr>
          <p:nvPr>
            <p:ph type="sldNum" sz="quarter" idx="12"/>
          </p:nvPr>
        </p:nvSpPr>
        <p:spPr/>
        <p:txBody>
          <a:bodyPr/>
          <a:lstStyle/>
          <a:p>
            <a:fld id="{4AA639B5-FBE9-834C-BDBB-B49770EC119D}" type="slidenum">
              <a:rPr lang="en-US" smtClean="0"/>
              <a:t>‹nr.›</a:t>
            </a:fld>
            <a:endParaRPr lang="en-US"/>
          </a:p>
        </p:txBody>
      </p:sp>
    </p:spTree>
    <p:extLst>
      <p:ext uri="{BB962C8B-B14F-4D97-AF65-F5344CB8AC3E}">
        <p14:creationId xmlns:p14="http://schemas.microsoft.com/office/powerpoint/2010/main" val="2209647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36DE0E-1CF4-7096-0429-4A96B3725344}"/>
              </a:ext>
            </a:extLst>
          </p:cNvPr>
          <p:cNvSpPr>
            <a:spLocks noGrp="1"/>
          </p:cNvSpPr>
          <p:nvPr>
            <p:ph type="title"/>
          </p:nvPr>
        </p:nvSpPr>
        <p:spPr/>
        <p:txBody>
          <a:bodyPr/>
          <a:lstStyle/>
          <a:p>
            <a:r>
              <a:rPr lang="nl-NL"/>
              <a:t>Klik om stijl te bewerken</a:t>
            </a:r>
            <a:endParaRPr lang="en-US"/>
          </a:p>
        </p:txBody>
      </p:sp>
      <p:sp>
        <p:nvSpPr>
          <p:cNvPr id="3" name="Tijdelijke aanduiding voor verticale tekst 2">
            <a:extLst>
              <a:ext uri="{FF2B5EF4-FFF2-40B4-BE49-F238E27FC236}">
                <a16:creationId xmlns:a16="http://schemas.microsoft.com/office/drawing/2014/main" id="{D5A5E21F-FAB4-B83C-B8AD-2A67C969E89D}"/>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ijdelijke aanduiding voor datum 3">
            <a:extLst>
              <a:ext uri="{FF2B5EF4-FFF2-40B4-BE49-F238E27FC236}">
                <a16:creationId xmlns:a16="http://schemas.microsoft.com/office/drawing/2014/main" id="{F6498343-268A-1E6D-332D-6683F0294927}"/>
              </a:ext>
            </a:extLst>
          </p:cNvPr>
          <p:cNvSpPr>
            <a:spLocks noGrp="1"/>
          </p:cNvSpPr>
          <p:nvPr>
            <p:ph type="dt" sz="half" idx="10"/>
          </p:nvPr>
        </p:nvSpPr>
        <p:spPr/>
        <p:txBody>
          <a:bodyPr/>
          <a:lstStyle/>
          <a:p>
            <a:fld id="{F66C88B8-963B-A743-93A8-58DCA3AE505D}" type="datetimeFigureOut">
              <a:rPr lang="en-US" smtClean="0"/>
              <a:t>7/1/26</a:t>
            </a:fld>
            <a:endParaRPr lang="en-US"/>
          </a:p>
        </p:txBody>
      </p:sp>
      <p:sp>
        <p:nvSpPr>
          <p:cNvPr id="5" name="Tijdelijke aanduiding voor voettekst 4">
            <a:extLst>
              <a:ext uri="{FF2B5EF4-FFF2-40B4-BE49-F238E27FC236}">
                <a16:creationId xmlns:a16="http://schemas.microsoft.com/office/drawing/2014/main" id="{A87CFFAC-EDDC-AE82-6BF3-38BC97DE18D0}"/>
              </a:ext>
            </a:extLst>
          </p:cNvPr>
          <p:cNvSpPr>
            <a:spLocks noGrp="1"/>
          </p:cNvSpPr>
          <p:nvPr>
            <p:ph type="ftr" sz="quarter" idx="11"/>
          </p:nvPr>
        </p:nvSpPr>
        <p:spPr/>
        <p:txBody>
          <a:bodyPr/>
          <a:lstStyle/>
          <a:p>
            <a:endParaRPr lang="en-US"/>
          </a:p>
        </p:txBody>
      </p:sp>
      <p:sp>
        <p:nvSpPr>
          <p:cNvPr id="6" name="Tijdelijke aanduiding voor dianummer 5">
            <a:extLst>
              <a:ext uri="{FF2B5EF4-FFF2-40B4-BE49-F238E27FC236}">
                <a16:creationId xmlns:a16="http://schemas.microsoft.com/office/drawing/2014/main" id="{A9B24EFB-1096-D6C3-4F37-0D5B45B0BBBF}"/>
              </a:ext>
            </a:extLst>
          </p:cNvPr>
          <p:cNvSpPr>
            <a:spLocks noGrp="1"/>
          </p:cNvSpPr>
          <p:nvPr>
            <p:ph type="sldNum" sz="quarter" idx="12"/>
          </p:nvPr>
        </p:nvSpPr>
        <p:spPr/>
        <p:txBody>
          <a:bodyPr/>
          <a:lstStyle/>
          <a:p>
            <a:fld id="{4AA639B5-FBE9-834C-BDBB-B49770EC119D}" type="slidenum">
              <a:rPr lang="en-US" smtClean="0"/>
              <a:t>‹nr.›</a:t>
            </a:fld>
            <a:endParaRPr lang="en-US"/>
          </a:p>
        </p:txBody>
      </p:sp>
    </p:spTree>
    <p:extLst>
      <p:ext uri="{BB962C8B-B14F-4D97-AF65-F5344CB8AC3E}">
        <p14:creationId xmlns:p14="http://schemas.microsoft.com/office/powerpoint/2010/main" val="2325473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BF5FD3C0-9A03-04F4-ED01-4DFB67E59C04}"/>
              </a:ext>
            </a:extLst>
          </p:cNvPr>
          <p:cNvSpPr>
            <a:spLocks noGrp="1"/>
          </p:cNvSpPr>
          <p:nvPr>
            <p:ph type="title" orient="vert"/>
          </p:nvPr>
        </p:nvSpPr>
        <p:spPr>
          <a:xfrm>
            <a:off x="8724900" y="365125"/>
            <a:ext cx="2628900" cy="5811838"/>
          </a:xfrm>
        </p:spPr>
        <p:txBody>
          <a:bodyPr vert="eaVert"/>
          <a:lstStyle/>
          <a:p>
            <a:r>
              <a:rPr lang="nl-NL"/>
              <a:t>Klik om stijl te bewerken</a:t>
            </a:r>
            <a:endParaRPr lang="en-US"/>
          </a:p>
        </p:txBody>
      </p:sp>
      <p:sp>
        <p:nvSpPr>
          <p:cNvPr id="3" name="Tijdelijke aanduiding voor verticale tekst 2">
            <a:extLst>
              <a:ext uri="{FF2B5EF4-FFF2-40B4-BE49-F238E27FC236}">
                <a16:creationId xmlns:a16="http://schemas.microsoft.com/office/drawing/2014/main" id="{7557C874-C6C7-7643-A7D2-40959D242DB0}"/>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ijdelijke aanduiding voor datum 3">
            <a:extLst>
              <a:ext uri="{FF2B5EF4-FFF2-40B4-BE49-F238E27FC236}">
                <a16:creationId xmlns:a16="http://schemas.microsoft.com/office/drawing/2014/main" id="{22560338-B6E7-D189-B20D-80297F66F3FD}"/>
              </a:ext>
            </a:extLst>
          </p:cNvPr>
          <p:cNvSpPr>
            <a:spLocks noGrp="1"/>
          </p:cNvSpPr>
          <p:nvPr>
            <p:ph type="dt" sz="half" idx="10"/>
          </p:nvPr>
        </p:nvSpPr>
        <p:spPr/>
        <p:txBody>
          <a:bodyPr/>
          <a:lstStyle/>
          <a:p>
            <a:fld id="{F66C88B8-963B-A743-93A8-58DCA3AE505D}" type="datetimeFigureOut">
              <a:rPr lang="en-US" smtClean="0"/>
              <a:t>7/1/26</a:t>
            </a:fld>
            <a:endParaRPr lang="en-US"/>
          </a:p>
        </p:txBody>
      </p:sp>
      <p:sp>
        <p:nvSpPr>
          <p:cNvPr id="5" name="Tijdelijke aanduiding voor voettekst 4">
            <a:extLst>
              <a:ext uri="{FF2B5EF4-FFF2-40B4-BE49-F238E27FC236}">
                <a16:creationId xmlns:a16="http://schemas.microsoft.com/office/drawing/2014/main" id="{B866A8FA-9F67-768F-00CB-6FC5B78C48CD}"/>
              </a:ext>
            </a:extLst>
          </p:cNvPr>
          <p:cNvSpPr>
            <a:spLocks noGrp="1"/>
          </p:cNvSpPr>
          <p:nvPr>
            <p:ph type="ftr" sz="quarter" idx="11"/>
          </p:nvPr>
        </p:nvSpPr>
        <p:spPr/>
        <p:txBody>
          <a:bodyPr/>
          <a:lstStyle/>
          <a:p>
            <a:endParaRPr lang="en-US"/>
          </a:p>
        </p:txBody>
      </p:sp>
      <p:sp>
        <p:nvSpPr>
          <p:cNvPr id="6" name="Tijdelijke aanduiding voor dianummer 5">
            <a:extLst>
              <a:ext uri="{FF2B5EF4-FFF2-40B4-BE49-F238E27FC236}">
                <a16:creationId xmlns:a16="http://schemas.microsoft.com/office/drawing/2014/main" id="{B93598D0-BFD2-FA21-C27C-2DFA0E808E0E}"/>
              </a:ext>
            </a:extLst>
          </p:cNvPr>
          <p:cNvSpPr>
            <a:spLocks noGrp="1"/>
          </p:cNvSpPr>
          <p:nvPr>
            <p:ph type="sldNum" sz="quarter" idx="12"/>
          </p:nvPr>
        </p:nvSpPr>
        <p:spPr/>
        <p:txBody>
          <a:bodyPr/>
          <a:lstStyle/>
          <a:p>
            <a:fld id="{4AA639B5-FBE9-834C-BDBB-B49770EC119D}" type="slidenum">
              <a:rPr lang="en-US" smtClean="0"/>
              <a:t>‹nr.›</a:t>
            </a:fld>
            <a:endParaRPr lang="en-US"/>
          </a:p>
        </p:txBody>
      </p:sp>
    </p:spTree>
    <p:extLst>
      <p:ext uri="{BB962C8B-B14F-4D97-AF65-F5344CB8AC3E}">
        <p14:creationId xmlns:p14="http://schemas.microsoft.com/office/powerpoint/2010/main" val="8427778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el en object">
  <p:cSld name="1_Titel en object">
    <p:spTree>
      <p:nvGrpSpPr>
        <p:cNvPr id="1" name="Shape 21"/>
        <p:cNvGrpSpPr/>
        <p:nvPr/>
      </p:nvGrpSpPr>
      <p:grpSpPr>
        <a:xfrm>
          <a:off x="0" y="0"/>
          <a:ext cx="0" cy="0"/>
          <a:chOff x="0" y="0"/>
          <a:chExt cx="0" cy="0"/>
        </a:xfrm>
      </p:grpSpPr>
      <p:sp>
        <p:nvSpPr>
          <p:cNvPr id="22" name="Google Shape;22;p72"/>
          <p:cNvSpPr txBox="1">
            <a:spLocks noGrp="1"/>
          </p:cNvSpPr>
          <p:nvPr>
            <p:ph type="title"/>
          </p:nvPr>
        </p:nvSpPr>
        <p:spPr>
          <a:xfrm>
            <a:off x="1152000" y="1282078"/>
            <a:ext cx="9888000" cy="492443"/>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72"/>
          <p:cNvSpPr txBox="1">
            <a:spLocks noGrp="1"/>
          </p:cNvSpPr>
          <p:nvPr>
            <p:ph type="body" idx="1"/>
          </p:nvPr>
        </p:nvSpPr>
        <p:spPr>
          <a:xfrm>
            <a:off x="1080000" y="1620000"/>
            <a:ext cx="10033200" cy="4320000"/>
          </a:xfrm>
          <a:prstGeom prst="rect">
            <a:avLst/>
          </a:prstGeom>
          <a:noFill/>
          <a:ln>
            <a:noFill/>
          </a:ln>
        </p:spPr>
        <p:txBody>
          <a:bodyPr spcFirstLastPara="1" wrap="square" lIns="0" tIns="0" rIns="0" bIns="0" anchor="t" anchorCtr="0">
            <a:normAutofit/>
          </a:bodyPr>
          <a:lstStyle>
            <a:lvl1pPr marL="457200" lvl="0" indent="-342900" algn="l">
              <a:lnSpc>
                <a:spcPct val="105000"/>
              </a:lnSpc>
              <a:spcBef>
                <a:spcPts val="0"/>
              </a:spcBef>
              <a:spcAft>
                <a:spcPts val="0"/>
              </a:spcAft>
              <a:buSzPts val="1800"/>
              <a:buChar char="•"/>
              <a:defRPr/>
            </a:lvl1pPr>
            <a:lvl2pPr marL="914400" lvl="1" indent="-342900" algn="l">
              <a:lnSpc>
                <a:spcPct val="105000"/>
              </a:lnSpc>
              <a:spcBef>
                <a:spcPts val="0"/>
              </a:spcBef>
              <a:spcAft>
                <a:spcPts val="0"/>
              </a:spcAft>
              <a:buClr>
                <a:schemeClr val="dk2"/>
              </a:buClr>
              <a:buSzPts val="1800"/>
              <a:buChar char="-"/>
              <a:defRPr/>
            </a:lvl2pPr>
            <a:lvl3pPr marL="1371600" lvl="2" indent="-342900" algn="l">
              <a:lnSpc>
                <a:spcPct val="105000"/>
              </a:lnSpc>
              <a:spcBef>
                <a:spcPts val="0"/>
              </a:spcBef>
              <a:spcAft>
                <a:spcPts val="0"/>
              </a:spcAft>
              <a:buClr>
                <a:schemeClr val="dk2"/>
              </a:buClr>
              <a:buSzPts val="1800"/>
              <a:buChar char="›"/>
              <a:defRPr/>
            </a:lvl3pPr>
            <a:lvl4pPr marL="1828800" lvl="3" indent="-257175" algn="l">
              <a:lnSpc>
                <a:spcPct val="105000"/>
              </a:lnSpc>
              <a:spcBef>
                <a:spcPts val="0"/>
              </a:spcBef>
              <a:spcAft>
                <a:spcPts val="0"/>
              </a:spcAft>
              <a:buClr>
                <a:schemeClr val="dk2"/>
              </a:buClr>
              <a:buSzPts val="450"/>
              <a:buChar char="'"/>
              <a:defRPr/>
            </a:lvl4pPr>
            <a:lvl5pPr marL="2286000" lvl="4" indent="-257175" algn="l">
              <a:lnSpc>
                <a:spcPct val="105000"/>
              </a:lnSpc>
              <a:spcBef>
                <a:spcPts val="0"/>
              </a:spcBef>
              <a:spcAft>
                <a:spcPts val="0"/>
              </a:spcAft>
              <a:buSzPts val="450"/>
              <a:buChar char="'"/>
              <a:defRPr/>
            </a:lvl5pPr>
            <a:lvl6pPr marL="2743200" lvl="5" indent="-342900" algn="l">
              <a:lnSpc>
                <a:spcPct val="105000"/>
              </a:lnSpc>
              <a:spcBef>
                <a:spcPts val="0"/>
              </a:spcBef>
              <a:spcAft>
                <a:spcPts val="0"/>
              </a:spcAft>
              <a:buClr>
                <a:schemeClr val="dk2"/>
              </a:buClr>
              <a:buSzPts val="1800"/>
              <a:buChar char="•"/>
              <a:defRPr/>
            </a:lvl6pPr>
            <a:lvl7pPr marL="3200400" lvl="6" indent="-342900" algn="l">
              <a:lnSpc>
                <a:spcPct val="105000"/>
              </a:lnSpc>
              <a:spcBef>
                <a:spcPts val="0"/>
              </a:spcBef>
              <a:spcAft>
                <a:spcPts val="0"/>
              </a:spcAft>
              <a:buClr>
                <a:schemeClr val="dk2"/>
              </a:buClr>
              <a:buSzPts val="1800"/>
              <a:buChar char="-"/>
              <a:defRPr/>
            </a:lvl7pPr>
            <a:lvl8pPr marL="3657600" lvl="7" indent="-342900" algn="l">
              <a:lnSpc>
                <a:spcPct val="105000"/>
              </a:lnSpc>
              <a:spcBef>
                <a:spcPts val="0"/>
              </a:spcBef>
              <a:spcAft>
                <a:spcPts val="0"/>
              </a:spcAft>
              <a:buClr>
                <a:schemeClr val="dk2"/>
              </a:buClr>
              <a:buSzPts val="1800"/>
              <a:buChar char="›"/>
              <a:defRPr/>
            </a:lvl8pPr>
            <a:lvl9pPr marL="4114800" lvl="8" indent="-257175" algn="l">
              <a:lnSpc>
                <a:spcPct val="105000"/>
              </a:lnSpc>
              <a:spcBef>
                <a:spcPts val="0"/>
              </a:spcBef>
              <a:spcAft>
                <a:spcPts val="0"/>
              </a:spcAft>
              <a:buSzPts val="450"/>
              <a:buChar char="'"/>
              <a:defRPr/>
            </a:lvl9pPr>
          </a:lstStyle>
          <a:p>
            <a:endParaRPr/>
          </a:p>
        </p:txBody>
      </p:sp>
    </p:spTree>
    <p:extLst>
      <p:ext uri="{BB962C8B-B14F-4D97-AF65-F5344CB8AC3E}">
        <p14:creationId xmlns:p14="http://schemas.microsoft.com/office/powerpoint/2010/main" val="8785458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dia">
    <p:bg>
      <p:bgRef idx="1001">
        <a:schemeClr val="bg1"/>
      </p:bgRef>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AFC1F060-7A2C-46BD-96E0-4509A9FEB530}"/>
              </a:ext>
            </a:extLst>
          </p:cNvPr>
          <p:cNvSpPr>
            <a:spLocks noGrp="1"/>
          </p:cNvSpPr>
          <p:nvPr>
            <p:ph type="pic" sz="quarter" idx="11" hasCustomPrompt="1"/>
          </p:nvPr>
        </p:nvSpPr>
        <p:spPr>
          <a:xfrm>
            <a:off x="0" y="936000"/>
            <a:ext cx="12192000" cy="5400000"/>
          </a:xfrm>
          <a:solidFill>
            <a:schemeClr val="bg2"/>
          </a:solidFill>
        </p:spPr>
        <p:txBody>
          <a:bodyPr tIns="360000"/>
          <a:lstStyle>
            <a:lvl1pPr marL="0" indent="0" algn="ctr">
              <a:buNone/>
              <a:defRPr/>
            </a:lvl1pPr>
          </a:lstStyle>
          <a:p>
            <a:r>
              <a:rPr lang="nl-NL"/>
              <a:t>Om hier een foto te plaatsen: klik op dit lichtgroene kader en kies menu &gt;Invoegen &gt;Afbeeldingen</a:t>
            </a:r>
            <a:endParaRPr lang="en-GB"/>
          </a:p>
        </p:txBody>
      </p:sp>
      <p:sp>
        <p:nvSpPr>
          <p:cNvPr id="6" name="Titel 10">
            <a:extLst>
              <a:ext uri="{FF2B5EF4-FFF2-40B4-BE49-F238E27FC236}">
                <a16:creationId xmlns:a16="http://schemas.microsoft.com/office/drawing/2014/main" id="{D9A22057-E242-D294-1961-8541529B53CD}"/>
              </a:ext>
            </a:extLst>
          </p:cNvPr>
          <p:cNvSpPr>
            <a:spLocks noGrp="1"/>
          </p:cNvSpPr>
          <p:nvPr>
            <p:ph type="ctrTitle" hasCustomPrompt="1"/>
          </p:nvPr>
        </p:nvSpPr>
        <p:spPr>
          <a:xfrm>
            <a:off x="1524000" y="2620651"/>
            <a:ext cx="8420400" cy="2194749"/>
          </a:xfrm>
          <a:custGeom>
            <a:avLst/>
            <a:gdLst>
              <a:gd name="connsiteX0" fmla="*/ 0 w 8420400"/>
              <a:gd name="connsiteY0" fmla="*/ 0 h 2194749"/>
              <a:gd name="connsiteX1" fmla="*/ 563765 w 8420400"/>
              <a:gd name="connsiteY1" fmla="*/ 0 h 2194749"/>
              <a:gd name="connsiteX2" fmla="*/ 1320801 w 8420400"/>
              <a:gd name="connsiteY2" fmla="*/ 0 h 2194749"/>
              <a:gd name="connsiteX3" fmla="*/ 7099600 w 8420400"/>
              <a:gd name="connsiteY3" fmla="*/ 0 h 2194749"/>
              <a:gd name="connsiteX4" fmla="*/ 7856635 w 8420400"/>
              <a:gd name="connsiteY4" fmla="*/ 0 h 2194749"/>
              <a:gd name="connsiteX5" fmla="*/ 8420400 w 8420400"/>
              <a:gd name="connsiteY5" fmla="*/ 0 h 2194749"/>
              <a:gd name="connsiteX6" fmla="*/ 8420400 w 8420400"/>
              <a:gd name="connsiteY6" fmla="*/ 563765 h 2194749"/>
              <a:gd name="connsiteX7" fmla="*/ 8420400 w 8420400"/>
              <a:gd name="connsiteY7" fmla="*/ 725488 h 2194749"/>
              <a:gd name="connsiteX8" fmla="*/ 8420400 w 8420400"/>
              <a:gd name="connsiteY8" fmla="*/ 1630984 h 2194749"/>
              <a:gd name="connsiteX9" fmla="*/ 7856635 w 8420400"/>
              <a:gd name="connsiteY9" fmla="*/ 2194749 h 2194749"/>
              <a:gd name="connsiteX10" fmla="*/ 1320801 w 8420400"/>
              <a:gd name="connsiteY10" fmla="*/ 2194749 h 2194749"/>
              <a:gd name="connsiteX11" fmla="*/ 563765 w 8420400"/>
              <a:gd name="connsiteY11" fmla="*/ 2194749 h 2194749"/>
              <a:gd name="connsiteX12" fmla="*/ 0 w 8420400"/>
              <a:gd name="connsiteY12" fmla="*/ 2194749 h 2194749"/>
              <a:gd name="connsiteX13" fmla="*/ 0 w 8420400"/>
              <a:gd name="connsiteY13" fmla="*/ 1469261 h 2194749"/>
              <a:gd name="connsiteX14" fmla="*/ 0 w 8420400"/>
              <a:gd name="connsiteY14" fmla="*/ 1469261 h 2194749"/>
              <a:gd name="connsiteX15" fmla="*/ 0 w 8420400"/>
              <a:gd name="connsiteY15" fmla="*/ 725488 h 2194749"/>
              <a:gd name="connsiteX16" fmla="*/ 0 w 8420400"/>
              <a:gd name="connsiteY16" fmla="*/ 563765 h 2194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420400" h="2194749">
                <a:moveTo>
                  <a:pt x="0" y="0"/>
                </a:moveTo>
                <a:lnTo>
                  <a:pt x="563765" y="0"/>
                </a:lnTo>
                <a:lnTo>
                  <a:pt x="1320801" y="0"/>
                </a:lnTo>
                <a:lnTo>
                  <a:pt x="7099600" y="0"/>
                </a:lnTo>
                <a:lnTo>
                  <a:pt x="7856635" y="0"/>
                </a:lnTo>
                <a:lnTo>
                  <a:pt x="8420400" y="0"/>
                </a:lnTo>
                <a:lnTo>
                  <a:pt x="8420400" y="563765"/>
                </a:lnTo>
                <a:lnTo>
                  <a:pt x="8420400" y="725488"/>
                </a:lnTo>
                <a:lnTo>
                  <a:pt x="8420400" y="1630984"/>
                </a:lnTo>
                <a:cubicBezTo>
                  <a:pt x="8420400" y="1942343"/>
                  <a:pt x="8167994" y="2194749"/>
                  <a:pt x="7856635" y="2194749"/>
                </a:cubicBezTo>
                <a:lnTo>
                  <a:pt x="1320801" y="2194749"/>
                </a:lnTo>
                <a:lnTo>
                  <a:pt x="563765" y="2194749"/>
                </a:lnTo>
                <a:lnTo>
                  <a:pt x="0" y="2194749"/>
                </a:lnTo>
                <a:lnTo>
                  <a:pt x="0" y="1469261"/>
                </a:lnTo>
                <a:lnTo>
                  <a:pt x="0" y="1469261"/>
                </a:lnTo>
                <a:lnTo>
                  <a:pt x="0" y="725488"/>
                </a:lnTo>
                <a:lnTo>
                  <a:pt x="0" y="563765"/>
                </a:lnTo>
                <a:close/>
              </a:path>
            </a:pathLst>
          </a:custGeom>
          <a:solidFill>
            <a:schemeClr val="accent3">
              <a:alpha val="85098"/>
            </a:schemeClr>
          </a:solidFill>
        </p:spPr>
        <p:txBody>
          <a:bodyPr wrap="square" lIns="630000" tIns="684000" rIns="180000" bIns="180000" anchor="t" anchorCtr="0">
            <a:noAutofit/>
          </a:bodyPr>
          <a:lstStyle>
            <a:lvl1pPr algn="l">
              <a:defRPr sz="2400">
                <a:solidFill>
                  <a:schemeClr val="bg1"/>
                </a:solidFill>
              </a:defRPr>
            </a:lvl1pPr>
          </a:lstStyle>
          <a:p>
            <a:r>
              <a:rPr lang="nl-NL" dirty="0"/>
              <a:t>[titel]</a:t>
            </a:r>
          </a:p>
        </p:txBody>
      </p:sp>
      <p:sp>
        <p:nvSpPr>
          <p:cNvPr id="9" name="Ondertitel 2">
            <a:extLst>
              <a:ext uri="{FF2B5EF4-FFF2-40B4-BE49-F238E27FC236}">
                <a16:creationId xmlns:a16="http://schemas.microsoft.com/office/drawing/2014/main" id="{AB3B2324-3100-4DED-93B6-5E41FD68EF30}"/>
              </a:ext>
            </a:extLst>
          </p:cNvPr>
          <p:cNvSpPr>
            <a:spLocks noGrp="1"/>
          </p:cNvSpPr>
          <p:nvPr>
            <p:ph type="subTitle" idx="1" hasCustomPrompt="1"/>
          </p:nvPr>
        </p:nvSpPr>
        <p:spPr>
          <a:xfrm>
            <a:off x="2135170" y="2856708"/>
            <a:ext cx="7738880" cy="253682"/>
          </a:xfrm>
        </p:spPr>
        <p:txBody>
          <a:bodyPr>
            <a:noAutofit/>
          </a:bodyPr>
          <a:lstStyle>
            <a:lvl1pPr marL="0" indent="0" algn="l">
              <a:buNone/>
              <a:defRPr sz="150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[boventitel]</a:t>
            </a:r>
          </a:p>
        </p:txBody>
      </p:sp>
      <p:sp>
        <p:nvSpPr>
          <p:cNvPr id="8" name="Text Placeholder 7">
            <a:extLst>
              <a:ext uri="{FF2B5EF4-FFF2-40B4-BE49-F238E27FC236}">
                <a16:creationId xmlns:a16="http://schemas.microsoft.com/office/drawing/2014/main" id="{DBE7B6A0-4275-44B7-82C6-3B24FB374FF3}"/>
              </a:ext>
            </a:extLst>
          </p:cNvPr>
          <p:cNvSpPr>
            <a:spLocks noGrp="1"/>
          </p:cNvSpPr>
          <p:nvPr>
            <p:ph type="body" sz="quarter" idx="10" hasCustomPrompt="1"/>
          </p:nvPr>
        </p:nvSpPr>
        <p:spPr>
          <a:xfrm flipH="1">
            <a:off x="9251551" y="4050553"/>
            <a:ext cx="1283099" cy="1295400"/>
          </a:xfrm>
          <a:prstGeom prst="round1Rect">
            <a:avLst>
              <a:gd name="adj" fmla="val 39093"/>
            </a:avLst>
          </a:prstGeom>
          <a:ln w="12700">
            <a:solidFill>
              <a:srgbClr val="FFFFFF"/>
            </a:solidFill>
          </a:ln>
          <a:scene3d>
            <a:camera prst="orthographicFront">
              <a:rot lat="0" lon="0" rev="10800000"/>
            </a:camera>
            <a:lightRig rig="threePt" dir="t"/>
          </a:scene3d>
          <a:sp3d/>
        </p:spPr>
        <p:txBody>
          <a:bodyPr anchor="t" anchorCtr="0">
            <a:noAutofit/>
            <a:flatTx/>
          </a:bodyPr>
          <a:lstStyle>
            <a:lvl1pPr marL="0" indent="0" algn="ctr">
              <a:buNone/>
              <a:defRPr sz="900" i="1">
                <a:solidFill>
                  <a:schemeClr val="tx2"/>
                </a:solidFill>
              </a:defRPr>
            </a:lvl1pPr>
          </a:lstStyle>
          <a:p>
            <a:pPr lvl="0"/>
            <a:r>
              <a:rPr lang="nl-NL" dirty="0"/>
              <a:t>In dit kader geen tekst plaatsen, maar je mag het wel op een andere plaats op de pagina zetten. Het moet het groene titelkader enigszins overlappen</a:t>
            </a:r>
            <a:endParaRPr lang="en-GB" dirty="0"/>
          </a:p>
        </p:txBody>
      </p:sp>
    </p:spTree>
    <p:extLst>
      <p:ext uri="{BB962C8B-B14F-4D97-AF65-F5344CB8AC3E}">
        <p14:creationId xmlns:p14="http://schemas.microsoft.com/office/powerpoint/2010/main" val="3974990610"/>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9E4FF8-900C-4A1C-A50E-422D69231B4E}"/>
              </a:ext>
            </a:extLst>
          </p:cNvPr>
          <p:cNvSpPr>
            <a:spLocks noGrp="1"/>
          </p:cNvSpPr>
          <p:nvPr>
            <p:ph type="title"/>
          </p:nvPr>
        </p:nvSpPr>
        <p:spPr/>
        <p:txBody>
          <a:bodyPr/>
          <a:lstStyle/>
          <a:p>
            <a:r>
              <a:rPr lang="nl-NL"/>
              <a:t>Klik om stijl te bewerken</a:t>
            </a:r>
          </a:p>
        </p:txBody>
      </p:sp>
      <p:sp>
        <p:nvSpPr>
          <p:cNvPr id="4" name="Tijdelijke aanduiding voor inhoud 3">
            <a:extLst>
              <a:ext uri="{FF2B5EF4-FFF2-40B4-BE49-F238E27FC236}">
                <a16:creationId xmlns:a16="http://schemas.microsoft.com/office/drawing/2014/main" id="{A943AAC6-6B91-4BCF-8D4B-27C24B5D0CFB}"/>
              </a:ext>
            </a:extLst>
          </p:cNvPr>
          <p:cNvSpPr>
            <a:spLocks noGrp="1"/>
          </p:cNvSpPr>
          <p:nvPr>
            <p:ph sz="quarter" idx="10"/>
          </p:nvPr>
        </p:nvSpPr>
        <p:spPr>
          <a:xfrm>
            <a:off x="1152000" y="1764000"/>
            <a:ext cx="9888000" cy="432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37915735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en object met achtergron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7724F21-7153-40D7-8B85-9D3FE3921036}"/>
              </a:ext>
            </a:extLst>
          </p:cNvPr>
          <p:cNvSpPr/>
          <p:nvPr userDrawn="1"/>
        </p:nvSpPr>
        <p:spPr>
          <a:xfrm>
            <a:off x="0" y="936000"/>
            <a:ext cx="12192000" cy="540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GB" sz="1000" i="1">
              <a:solidFill>
                <a:schemeClr val="tx2"/>
              </a:solidFill>
            </a:endParaRPr>
          </a:p>
        </p:txBody>
      </p:sp>
      <p:sp>
        <p:nvSpPr>
          <p:cNvPr id="2" name="Titel 1">
            <a:extLst>
              <a:ext uri="{FF2B5EF4-FFF2-40B4-BE49-F238E27FC236}">
                <a16:creationId xmlns:a16="http://schemas.microsoft.com/office/drawing/2014/main" id="{9A9E4FF8-900C-4A1C-A50E-422D69231B4E}"/>
              </a:ext>
            </a:extLst>
          </p:cNvPr>
          <p:cNvSpPr>
            <a:spLocks noGrp="1"/>
          </p:cNvSpPr>
          <p:nvPr>
            <p:ph type="title"/>
          </p:nvPr>
        </p:nvSpPr>
        <p:spPr/>
        <p:txBody>
          <a:bodyPr/>
          <a:lstStyle/>
          <a:p>
            <a:r>
              <a:rPr lang="nl-NL"/>
              <a:t>Klik om stijl te bewerken</a:t>
            </a:r>
          </a:p>
        </p:txBody>
      </p:sp>
      <p:sp>
        <p:nvSpPr>
          <p:cNvPr id="4" name="Tijdelijke aanduiding voor inhoud 3">
            <a:extLst>
              <a:ext uri="{FF2B5EF4-FFF2-40B4-BE49-F238E27FC236}">
                <a16:creationId xmlns:a16="http://schemas.microsoft.com/office/drawing/2014/main" id="{A943AAC6-6B91-4BCF-8D4B-27C24B5D0CFB}"/>
              </a:ext>
            </a:extLst>
          </p:cNvPr>
          <p:cNvSpPr>
            <a:spLocks noGrp="1"/>
          </p:cNvSpPr>
          <p:nvPr>
            <p:ph sz="quarter" idx="10"/>
          </p:nvPr>
        </p:nvSpPr>
        <p:spPr>
          <a:xfrm>
            <a:off x="1152000" y="1764000"/>
            <a:ext cx="9888000" cy="432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15455789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to hele pagina">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A297331-038F-4F77-81F4-9E61CC95AD59}"/>
              </a:ext>
            </a:extLst>
          </p:cNvPr>
          <p:cNvSpPr>
            <a:spLocks noGrp="1"/>
          </p:cNvSpPr>
          <p:nvPr>
            <p:ph type="title"/>
          </p:nvPr>
        </p:nvSpPr>
        <p:spPr/>
        <p:txBody>
          <a:bodyPr/>
          <a:lstStyle/>
          <a:p>
            <a:r>
              <a:rPr lang="nl-NL"/>
              <a:t>Klik om stijl te bewerken</a:t>
            </a:r>
            <a:endParaRPr lang="en-GB"/>
          </a:p>
        </p:txBody>
      </p:sp>
      <p:sp>
        <p:nvSpPr>
          <p:cNvPr id="9" name="Picture Placeholder 11">
            <a:extLst>
              <a:ext uri="{FF2B5EF4-FFF2-40B4-BE49-F238E27FC236}">
                <a16:creationId xmlns:a16="http://schemas.microsoft.com/office/drawing/2014/main" id="{A58F1C1C-AB60-4874-8FD7-EE139ABB660A}"/>
              </a:ext>
            </a:extLst>
          </p:cNvPr>
          <p:cNvSpPr>
            <a:spLocks noGrp="1"/>
          </p:cNvSpPr>
          <p:nvPr>
            <p:ph type="pic" sz="quarter" idx="11"/>
          </p:nvPr>
        </p:nvSpPr>
        <p:spPr>
          <a:xfrm>
            <a:off x="0" y="936000"/>
            <a:ext cx="12192000" cy="5400000"/>
          </a:xfrm>
          <a:solidFill>
            <a:schemeClr val="bg1">
              <a:lumMod val="95000"/>
            </a:schemeClr>
          </a:solidFill>
        </p:spPr>
        <p:txBody>
          <a:bodyPr tIns="360000"/>
          <a:lstStyle>
            <a:lvl1pPr marL="0" indent="0" algn="ctr">
              <a:buNone/>
              <a:defRPr/>
            </a:lvl1pPr>
          </a:lstStyle>
          <a:p>
            <a:r>
              <a:rPr lang="nl-NL"/>
              <a:t>Klik op het pictogram als u een afbeelding wilt toevoegen</a:t>
            </a:r>
            <a:endParaRPr lang="en-GB"/>
          </a:p>
        </p:txBody>
      </p:sp>
    </p:spTree>
    <p:extLst>
      <p:ext uri="{BB962C8B-B14F-4D97-AF65-F5344CB8AC3E}">
        <p14:creationId xmlns:p14="http://schemas.microsoft.com/office/powerpoint/2010/main" val="2747853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Foto's">
    <p:spTree>
      <p:nvGrpSpPr>
        <p:cNvPr id="1" name=""/>
        <p:cNvGrpSpPr/>
        <p:nvPr/>
      </p:nvGrpSpPr>
      <p:grpSpPr>
        <a:xfrm>
          <a:off x="0" y="0"/>
          <a:ext cx="0" cy="0"/>
          <a:chOff x="0" y="0"/>
          <a:chExt cx="0" cy="0"/>
        </a:xfrm>
      </p:grpSpPr>
      <p:sp>
        <p:nvSpPr>
          <p:cNvPr id="9" name="Picture Placeholder 11">
            <a:extLst>
              <a:ext uri="{FF2B5EF4-FFF2-40B4-BE49-F238E27FC236}">
                <a16:creationId xmlns:a16="http://schemas.microsoft.com/office/drawing/2014/main" id="{A58F1C1C-AB60-4874-8FD7-EE139ABB660A}"/>
              </a:ext>
            </a:extLst>
          </p:cNvPr>
          <p:cNvSpPr>
            <a:spLocks noGrp="1"/>
          </p:cNvSpPr>
          <p:nvPr>
            <p:ph type="pic" sz="quarter" idx="11"/>
          </p:nvPr>
        </p:nvSpPr>
        <p:spPr>
          <a:xfrm>
            <a:off x="0" y="936000"/>
            <a:ext cx="7200000" cy="5400000"/>
          </a:xfrm>
          <a:solidFill>
            <a:schemeClr val="bg1">
              <a:lumMod val="95000"/>
            </a:schemeClr>
          </a:solidFill>
        </p:spPr>
        <p:txBody>
          <a:bodyPr tIns="360000"/>
          <a:lstStyle>
            <a:lvl1pPr marL="0" indent="0" algn="ctr">
              <a:buNone/>
              <a:defRPr/>
            </a:lvl1pPr>
          </a:lstStyle>
          <a:p>
            <a:r>
              <a:rPr lang="nl-NL"/>
              <a:t>Klik op het pictogram als u een afbeelding wilt toevoegen</a:t>
            </a:r>
            <a:endParaRPr lang="en-GB"/>
          </a:p>
        </p:txBody>
      </p:sp>
      <p:sp>
        <p:nvSpPr>
          <p:cNvPr id="4" name="Picture Placeholder 11">
            <a:extLst>
              <a:ext uri="{FF2B5EF4-FFF2-40B4-BE49-F238E27FC236}">
                <a16:creationId xmlns:a16="http://schemas.microsoft.com/office/drawing/2014/main" id="{9FE68405-426C-4784-A814-ADFCE86335BD}"/>
              </a:ext>
            </a:extLst>
          </p:cNvPr>
          <p:cNvSpPr>
            <a:spLocks noGrp="1"/>
          </p:cNvSpPr>
          <p:nvPr>
            <p:ph type="pic" sz="quarter" idx="12"/>
          </p:nvPr>
        </p:nvSpPr>
        <p:spPr>
          <a:xfrm>
            <a:off x="7200000" y="936000"/>
            <a:ext cx="4992000" cy="5400000"/>
          </a:xfrm>
          <a:solidFill>
            <a:schemeClr val="bg1">
              <a:lumMod val="95000"/>
            </a:schemeClr>
          </a:solidFill>
        </p:spPr>
        <p:txBody>
          <a:bodyPr tIns="360000"/>
          <a:lstStyle>
            <a:lvl1pPr marL="0" indent="0" algn="ctr">
              <a:buNone/>
              <a:defRPr/>
            </a:lvl1pPr>
          </a:lstStyle>
          <a:p>
            <a:r>
              <a:rPr lang="nl-NL"/>
              <a:t>Klik op het pictogram als u een afbeelding wilt toevoegen</a:t>
            </a:r>
            <a:endParaRPr lang="en-GB"/>
          </a:p>
        </p:txBody>
      </p:sp>
    </p:spTree>
    <p:extLst>
      <p:ext uri="{BB962C8B-B14F-4D97-AF65-F5344CB8AC3E}">
        <p14:creationId xmlns:p14="http://schemas.microsoft.com/office/powerpoint/2010/main" val="22692528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Foto's">
    <p:spTree>
      <p:nvGrpSpPr>
        <p:cNvPr id="1" name=""/>
        <p:cNvGrpSpPr/>
        <p:nvPr/>
      </p:nvGrpSpPr>
      <p:grpSpPr>
        <a:xfrm>
          <a:off x="0" y="0"/>
          <a:ext cx="0" cy="0"/>
          <a:chOff x="0" y="0"/>
          <a:chExt cx="0" cy="0"/>
        </a:xfrm>
      </p:grpSpPr>
      <p:sp>
        <p:nvSpPr>
          <p:cNvPr id="9" name="Picture Placeholder 11">
            <a:extLst>
              <a:ext uri="{FF2B5EF4-FFF2-40B4-BE49-F238E27FC236}">
                <a16:creationId xmlns:a16="http://schemas.microsoft.com/office/drawing/2014/main" id="{A58F1C1C-AB60-4874-8FD7-EE139ABB660A}"/>
              </a:ext>
            </a:extLst>
          </p:cNvPr>
          <p:cNvSpPr>
            <a:spLocks noGrp="1"/>
          </p:cNvSpPr>
          <p:nvPr>
            <p:ph type="pic" sz="quarter" idx="11"/>
          </p:nvPr>
        </p:nvSpPr>
        <p:spPr>
          <a:xfrm>
            <a:off x="0" y="936000"/>
            <a:ext cx="7200000" cy="5400000"/>
          </a:xfrm>
          <a:solidFill>
            <a:schemeClr val="bg1">
              <a:lumMod val="95000"/>
            </a:schemeClr>
          </a:solidFill>
        </p:spPr>
        <p:txBody>
          <a:bodyPr tIns="360000"/>
          <a:lstStyle>
            <a:lvl1pPr marL="0" indent="0" algn="ctr">
              <a:buNone/>
              <a:defRPr/>
            </a:lvl1pPr>
          </a:lstStyle>
          <a:p>
            <a:r>
              <a:rPr lang="nl-NL"/>
              <a:t>Klik op het pictogram als u een afbeelding wilt toevoegen</a:t>
            </a:r>
            <a:endParaRPr lang="en-GB"/>
          </a:p>
        </p:txBody>
      </p:sp>
      <p:sp>
        <p:nvSpPr>
          <p:cNvPr id="4" name="Picture Placeholder 11">
            <a:extLst>
              <a:ext uri="{FF2B5EF4-FFF2-40B4-BE49-F238E27FC236}">
                <a16:creationId xmlns:a16="http://schemas.microsoft.com/office/drawing/2014/main" id="{9FE68405-426C-4784-A814-ADFCE86335BD}"/>
              </a:ext>
            </a:extLst>
          </p:cNvPr>
          <p:cNvSpPr>
            <a:spLocks noGrp="1"/>
          </p:cNvSpPr>
          <p:nvPr>
            <p:ph type="pic" sz="quarter" idx="12"/>
          </p:nvPr>
        </p:nvSpPr>
        <p:spPr>
          <a:xfrm>
            <a:off x="7200000" y="936000"/>
            <a:ext cx="4992000" cy="2700000"/>
          </a:xfrm>
          <a:solidFill>
            <a:schemeClr val="bg1">
              <a:lumMod val="95000"/>
            </a:schemeClr>
          </a:solidFill>
        </p:spPr>
        <p:txBody>
          <a:bodyPr tIns="360000"/>
          <a:lstStyle>
            <a:lvl1pPr marL="0" indent="0" algn="ctr">
              <a:buNone/>
              <a:defRPr/>
            </a:lvl1pPr>
          </a:lstStyle>
          <a:p>
            <a:r>
              <a:rPr lang="nl-NL"/>
              <a:t>Klik op het pictogram als u een afbeelding wilt toevoegen</a:t>
            </a:r>
            <a:endParaRPr lang="en-GB"/>
          </a:p>
        </p:txBody>
      </p:sp>
      <p:sp>
        <p:nvSpPr>
          <p:cNvPr id="5" name="Picture Placeholder 11">
            <a:extLst>
              <a:ext uri="{FF2B5EF4-FFF2-40B4-BE49-F238E27FC236}">
                <a16:creationId xmlns:a16="http://schemas.microsoft.com/office/drawing/2014/main" id="{C58E2EE7-1A2E-4D99-9512-10027CDA1951}"/>
              </a:ext>
            </a:extLst>
          </p:cNvPr>
          <p:cNvSpPr>
            <a:spLocks noGrp="1"/>
          </p:cNvSpPr>
          <p:nvPr>
            <p:ph type="pic" sz="quarter" idx="13"/>
          </p:nvPr>
        </p:nvSpPr>
        <p:spPr>
          <a:xfrm>
            <a:off x="7200000" y="3636000"/>
            <a:ext cx="4992000" cy="2700000"/>
          </a:xfrm>
          <a:solidFill>
            <a:schemeClr val="bg1">
              <a:lumMod val="95000"/>
            </a:schemeClr>
          </a:solidFill>
        </p:spPr>
        <p:txBody>
          <a:bodyPr tIns="360000"/>
          <a:lstStyle>
            <a:lvl1pPr marL="0" indent="0" algn="ctr">
              <a:buNone/>
              <a:defRPr/>
            </a:lvl1pPr>
          </a:lstStyle>
          <a:p>
            <a:r>
              <a:rPr lang="nl-NL"/>
              <a:t>Klik op het pictogram als u een afbeelding wilt toevoegen</a:t>
            </a:r>
            <a:endParaRPr lang="en-GB"/>
          </a:p>
        </p:txBody>
      </p:sp>
    </p:spTree>
    <p:extLst>
      <p:ext uri="{BB962C8B-B14F-4D97-AF65-F5344CB8AC3E}">
        <p14:creationId xmlns:p14="http://schemas.microsoft.com/office/powerpoint/2010/main" val="17438020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 Foto's">
    <p:spTree>
      <p:nvGrpSpPr>
        <p:cNvPr id="1" name=""/>
        <p:cNvGrpSpPr/>
        <p:nvPr/>
      </p:nvGrpSpPr>
      <p:grpSpPr>
        <a:xfrm>
          <a:off x="0" y="0"/>
          <a:ext cx="0" cy="0"/>
          <a:chOff x="0" y="0"/>
          <a:chExt cx="0" cy="0"/>
        </a:xfrm>
      </p:grpSpPr>
      <p:sp>
        <p:nvSpPr>
          <p:cNvPr id="9" name="Picture Placeholder 11">
            <a:extLst>
              <a:ext uri="{FF2B5EF4-FFF2-40B4-BE49-F238E27FC236}">
                <a16:creationId xmlns:a16="http://schemas.microsoft.com/office/drawing/2014/main" id="{A58F1C1C-AB60-4874-8FD7-EE139ABB660A}"/>
              </a:ext>
            </a:extLst>
          </p:cNvPr>
          <p:cNvSpPr>
            <a:spLocks noGrp="1"/>
          </p:cNvSpPr>
          <p:nvPr>
            <p:ph type="pic" sz="quarter" idx="11"/>
          </p:nvPr>
        </p:nvSpPr>
        <p:spPr>
          <a:xfrm>
            <a:off x="0" y="936000"/>
            <a:ext cx="7200000" cy="2700000"/>
          </a:xfrm>
          <a:solidFill>
            <a:schemeClr val="bg1">
              <a:lumMod val="95000"/>
            </a:schemeClr>
          </a:solidFill>
        </p:spPr>
        <p:txBody>
          <a:bodyPr tIns="360000"/>
          <a:lstStyle>
            <a:lvl1pPr marL="0" indent="0" algn="ctr">
              <a:buNone/>
              <a:defRPr/>
            </a:lvl1pPr>
          </a:lstStyle>
          <a:p>
            <a:r>
              <a:rPr lang="nl-NL"/>
              <a:t>Klik op het pictogram als u een afbeelding wilt toevoegen</a:t>
            </a:r>
            <a:endParaRPr lang="en-GB"/>
          </a:p>
        </p:txBody>
      </p:sp>
      <p:sp>
        <p:nvSpPr>
          <p:cNvPr id="4" name="Picture Placeholder 11">
            <a:extLst>
              <a:ext uri="{FF2B5EF4-FFF2-40B4-BE49-F238E27FC236}">
                <a16:creationId xmlns:a16="http://schemas.microsoft.com/office/drawing/2014/main" id="{9FE68405-426C-4784-A814-ADFCE86335BD}"/>
              </a:ext>
            </a:extLst>
          </p:cNvPr>
          <p:cNvSpPr>
            <a:spLocks noGrp="1"/>
          </p:cNvSpPr>
          <p:nvPr>
            <p:ph type="pic" sz="quarter" idx="12"/>
          </p:nvPr>
        </p:nvSpPr>
        <p:spPr>
          <a:xfrm>
            <a:off x="7200000" y="936000"/>
            <a:ext cx="4992000" cy="2700000"/>
          </a:xfrm>
          <a:solidFill>
            <a:schemeClr val="bg1">
              <a:lumMod val="95000"/>
            </a:schemeClr>
          </a:solidFill>
        </p:spPr>
        <p:txBody>
          <a:bodyPr tIns="360000"/>
          <a:lstStyle>
            <a:lvl1pPr marL="0" indent="0" algn="ctr">
              <a:buNone/>
              <a:defRPr/>
            </a:lvl1pPr>
          </a:lstStyle>
          <a:p>
            <a:r>
              <a:rPr lang="nl-NL"/>
              <a:t>Klik op het pictogram als u een afbeelding wilt toevoegen</a:t>
            </a:r>
            <a:endParaRPr lang="en-GB"/>
          </a:p>
        </p:txBody>
      </p:sp>
      <p:sp>
        <p:nvSpPr>
          <p:cNvPr id="5" name="Picture Placeholder 11">
            <a:extLst>
              <a:ext uri="{FF2B5EF4-FFF2-40B4-BE49-F238E27FC236}">
                <a16:creationId xmlns:a16="http://schemas.microsoft.com/office/drawing/2014/main" id="{C58E2EE7-1A2E-4D99-9512-10027CDA1951}"/>
              </a:ext>
            </a:extLst>
          </p:cNvPr>
          <p:cNvSpPr>
            <a:spLocks noGrp="1"/>
          </p:cNvSpPr>
          <p:nvPr>
            <p:ph type="pic" sz="quarter" idx="13"/>
          </p:nvPr>
        </p:nvSpPr>
        <p:spPr>
          <a:xfrm>
            <a:off x="7200000" y="3636000"/>
            <a:ext cx="4992000" cy="2700000"/>
          </a:xfrm>
          <a:solidFill>
            <a:schemeClr val="bg1">
              <a:lumMod val="95000"/>
            </a:schemeClr>
          </a:solidFill>
        </p:spPr>
        <p:txBody>
          <a:bodyPr tIns="360000"/>
          <a:lstStyle>
            <a:lvl1pPr marL="0" indent="0" algn="ctr">
              <a:buNone/>
              <a:defRPr/>
            </a:lvl1pPr>
          </a:lstStyle>
          <a:p>
            <a:r>
              <a:rPr lang="nl-NL"/>
              <a:t>Klik op het pictogram als u een afbeelding wilt toevoegen</a:t>
            </a:r>
            <a:endParaRPr lang="en-GB"/>
          </a:p>
        </p:txBody>
      </p:sp>
      <p:sp>
        <p:nvSpPr>
          <p:cNvPr id="6" name="Picture Placeholder 11">
            <a:extLst>
              <a:ext uri="{FF2B5EF4-FFF2-40B4-BE49-F238E27FC236}">
                <a16:creationId xmlns:a16="http://schemas.microsoft.com/office/drawing/2014/main" id="{A3A16CD5-5635-4732-8444-03D5C8A0F38E}"/>
              </a:ext>
            </a:extLst>
          </p:cNvPr>
          <p:cNvSpPr>
            <a:spLocks noGrp="1"/>
          </p:cNvSpPr>
          <p:nvPr>
            <p:ph type="pic" sz="quarter" idx="14"/>
          </p:nvPr>
        </p:nvSpPr>
        <p:spPr>
          <a:xfrm>
            <a:off x="0" y="3636000"/>
            <a:ext cx="7200000" cy="2700000"/>
          </a:xfrm>
          <a:solidFill>
            <a:schemeClr val="bg1">
              <a:lumMod val="95000"/>
            </a:schemeClr>
          </a:solidFill>
        </p:spPr>
        <p:txBody>
          <a:bodyPr tIns="360000"/>
          <a:lstStyle>
            <a:lvl1pPr marL="0" indent="0" algn="ctr">
              <a:buNone/>
              <a:defRPr/>
            </a:lvl1pPr>
          </a:lstStyle>
          <a:p>
            <a:r>
              <a:rPr lang="nl-NL"/>
              <a:t>Klik op het pictogram als u een afbeelding wilt toevoegen</a:t>
            </a:r>
            <a:endParaRPr lang="en-GB"/>
          </a:p>
        </p:txBody>
      </p:sp>
    </p:spTree>
    <p:extLst>
      <p:ext uri="{BB962C8B-B14F-4D97-AF65-F5344CB8AC3E}">
        <p14:creationId xmlns:p14="http://schemas.microsoft.com/office/powerpoint/2010/main" val="16970727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to en tekst">
    <p:spTree>
      <p:nvGrpSpPr>
        <p:cNvPr id="1" name=""/>
        <p:cNvGrpSpPr/>
        <p:nvPr/>
      </p:nvGrpSpPr>
      <p:grpSpPr>
        <a:xfrm>
          <a:off x="0" y="0"/>
          <a:ext cx="0" cy="0"/>
          <a:chOff x="0" y="0"/>
          <a:chExt cx="0" cy="0"/>
        </a:xfrm>
      </p:grpSpPr>
      <p:sp>
        <p:nvSpPr>
          <p:cNvPr id="9" name="Picture Placeholder 11">
            <a:extLst>
              <a:ext uri="{FF2B5EF4-FFF2-40B4-BE49-F238E27FC236}">
                <a16:creationId xmlns:a16="http://schemas.microsoft.com/office/drawing/2014/main" id="{A58F1C1C-AB60-4874-8FD7-EE139ABB660A}"/>
              </a:ext>
            </a:extLst>
          </p:cNvPr>
          <p:cNvSpPr>
            <a:spLocks noGrp="1"/>
          </p:cNvSpPr>
          <p:nvPr>
            <p:ph type="pic" sz="quarter" idx="11"/>
          </p:nvPr>
        </p:nvSpPr>
        <p:spPr>
          <a:xfrm>
            <a:off x="0" y="936000"/>
            <a:ext cx="7200000" cy="5400000"/>
          </a:xfrm>
          <a:solidFill>
            <a:schemeClr val="bg1">
              <a:lumMod val="95000"/>
            </a:schemeClr>
          </a:solidFill>
        </p:spPr>
        <p:txBody>
          <a:bodyPr tIns="360000"/>
          <a:lstStyle>
            <a:lvl1pPr marL="0" indent="0" algn="ctr">
              <a:buNone/>
              <a:defRPr/>
            </a:lvl1pPr>
          </a:lstStyle>
          <a:p>
            <a:r>
              <a:rPr lang="nl-NL"/>
              <a:t>Klik op het pictogram als u een afbeelding wilt toevoegen</a:t>
            </a:r>
            <a:endParaRPr lang="en-GB"/>
          </a:p>
        </p:txBody>
      </p:sp>
      <p:sp>
        <p:nvSpPr>
          <p:cNvPr id="6" name="Titel 5">
            <a:extLst>
              <a:ext uri="{FF2B5EF4-FFF2-40B4-BE49-F238E27FC236}">
                <a16:creationId xmlns:a16="http://schemas.microsoft.com/office/drawing/2014/main" id="{82340F42-AD7C-4067-8BE3-E92F60CE5888}"/>
              </a:ext>
            </a:extLst>
          </p:cNvPr>
          <p:cNvSpPr>
            <a:spLocks noGrp="1"/>
          </p:cNvSpPr>
          <p:nvPr>
            <p:ph type="title" hasCustomPrompt="1"/>
          </p:nvPr>
        </p:nvSpPr>
        <p:spPr>
          <a:xfrm>
            <a:off x="7556624" y="1282076"/>
            <a:ext cx="4309451" cy="276999"/>
          </a:xfrm>
        </p:spPr>
        <p:txBody>
          <a:bodyPr/>
          <a:lstStyle>
            <a:lvl1pPr>
              <a:defRPr/>
            </a:lvl1pPr>
          </a:lstStyle>
          <a:p>
            <a:r>
              <a:rPr lang="nl-NL" dirty="0"/>
              <a:t>[titel]</a:t>
            </a:r>
          </a:p>
        </p:txBody>
      </p:sp>
      <p:sp>
        <p:nvSpPr>
          <p:cNvPr id="8" name="Tijdelijke aanduiding voor tekst 7">
            <a:extLst>
              <a:ext uri="{FF2B5EF4-FFF2-40B4-BE49-F238E27FC236}">
                <a16:creationId xmlns:a16="http://schemas.microsoft.com/office/drawing/2014/main" id="{E44F7F81-75D8-42AB-BE70-E4D51FE99A0A}"/>
              </a:ext>
            </a:extLst>
          </p:cNvPr>
          <p:cNvSpPr>
            <a:spLocks noGrp="1"/>
          </p:cNvSpPr>
          <p:nvPr>
            <p:ph type="body" sz="quarter" idx="12"/>
          </p:nvPr>
        </p:nvSpPr>
        <p:spPr>
          <a:xfrm>
            <a:off x="7543800" y="1764000"/>
            <a:ext cx="4309533" cy="432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20478275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 Foto's en tekst">
    <p:spTree>
      <p:nvGrpSpPr>
        <p:cNvPr id="1" name=""/>
        <p:cNvGrpSpPr/>
        <p:nvPr/>
      </p:nvGrpSpPr>
      <p:grpSpPr>
        <a:xfrm>
          <a:off x="0" y="0"/>
          <a:ext cx="0" cy="0"/>
          <a:chOff x="0" y="0"/>
          <a:chExt cx="0" cy="0"/>
        </a:xfrm>
      </p:grpSpPr>
      <p:sp>
        <p:nvSpPr>
          <p:cNvPr id="9" name="Picture Placeholder 11">
            <a:extLst>
              <a:ext uri="{FF2B5EF4-FFF2-40B4-BE49-F238E27FC236}">
                <a16:creationId xmlns:a16="http://schemas.microsoft.com/office/drawing/2014/main" id="{A58F1C1C-AB60-4874-8FD7-EE139ABB660A}"/>
              </a:ext>
            </a:extLst>
          </p:cNvPr>
          <p:cNvSpPr>
            <a:spLocks noGrp="1"/>
          </p:cNvSpPr>
          <p:nvPr>
            <p:ph type="pic" sz="quarter" idx="11"/>
          </p:nvPr>
        </p:nvSpPr>
        <p:spPr>
          <a:xfrm>
            <a:off x="0" y="936000"/>
            <a:ext cx="7200000" cy="2700000"/>
          </a:xfrm>
          <a:solidFill>
            <a:schemeClr val="bg1">
              <a:lumMod val="95000"/>
            </a:schemeClr>
          </a:solidFill>
        </p:spPr>
        <p:txBody>
          <a:bodyPr tIns="360000"/>
          <a:lstStyle>
            <a:lvl1pPr marL="0" indent="0" algn="ctr">
              <a:buNone/>
              <a:defRPr/>
            </a:lvl1pPr>
          </a:lstStyle>
          <a:p>
            <a:r>
              <a:rPr lang="nl-NL"/>
              <a:t>Klik op het pictogram als u een afbeelding wilt toevoegen</a:t>
            </a:r>
            <a:endParaRPr lang="en-GB"/>
          </a:p>
        </p:txBody>
      </p:sp>
      <p:sp>
        <p:nvSpPr>
          <p:cNvPr id="6" name="Titel 5">
            <a:extLst>
              <a:ext uri="{FF2B5EF4-FFF2-40B4-BE49-F238E27FC236}">
                <a16:creationId xmlns:a16="http://schemas.microsoft.com/office/drawing/2014/main" id="{82340F42-AD7C-4067-8BE3-E92F60CE5888}"/>
              </a:ext>
            </a:extLst>
          </p:cNvPr>
          <p:cNvSpPr>
            <a:spLocks noGrp="1"/>
          </p:cNvSpPr>
          <p:nvPr>
            <p:ph type="title" hasCustomPrompt="1"/>
          </p:nvPr>
        </p:nvSpPr>
        <p:spPr>
          <a:xfrm>
            <a:off x="7556624" y="1282076"/>
            <a:ext cx="4309451" cy="276999"/>
          </a:xfrm>
        </p:spPr>
        <p:txBody>
          <a:bodyPr/>
          <a:lstStyle>
            <a:lvl1pPr>
              <a:defRPr/>
            </a:lvl1pPr>
          </a:lstStyle>
          <a:p>
            <a:r>
              <a:rPr lang="nl-NL" dirty="0"/>
              <a:t>[titel]</a:t>
            </a:r>
          </a:p>
        </p:txBody>
      </p:sp>
      <p:sp>
        <p:nvSpPr>
          <p:cNvPr id="8" name="Tijdelijke aanduiding voor tekst 7">
            <a:extLst>
              <a:ext uri="{FF2B5EF4-FFF2-40B4-BE49-F238E27FC236}">
                <a16:creationId xmlns:a16="http://schemas.microsoft.com/office/drawing/2014/main" id="{E44F7F81-75D8-42AB-BE70-E4D51FE99A0A}"/>
              </a:ext>
            </a:extLst>
          </p:cNvPr>
          <p:cNvSpPr>
            <a:spLocks noGrp="1"/>
          </p:cNvSpPr>
          <p:nvPr>
            <p:ph type="body" sz="quarter" idx="12"/>
          </p:nvPr>
        </p:nvSpPr>
        <p:spPr>
          <a:xfrm>
            <a:off x="7543800" y="1764000"/>
            <a:ext cx="4309533" cy="432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Picture Placeholder 11">
            <a:extLst>
              <a:ext uri="{FF2B5EF4-FFF2-40B4-BE49-F238E27FC236}">
                <a16:creationId xmlns:a16="http://schemas.microsoft.com/office/drawing/2014/main" id="{DDFDEF50-526B-4E69-BDA3-2CB2BA53F192}"/>
              </a:ext>
            </a:extLst>
          </p:cNvPr>
          <p:cNvSpPr>
            <a:spLocks noGrp="1"/>
          </p:cNvSpPr>
          <p:nvPr>
            <p:ph type="pic" sz="quarter" idx="14"/>
          </p:nvPr>
        </p:nvSpPr>
        <p:spPr>
          <a:xfrm>
            <a:off x="0" y="3636000"/>
            <a:ext cx="7200000" cy="2700000"/>
          </a:xfrm>
          <a:solidFill>
            <a:schemeClr val="bg1">
              <a:lumMod val="95000"/>
            </a:schemeClr>
          </a:solidFill>
        </p:spPr>
        <p:txBody>
          <a:bodyPr tIns="360000"/>
          <a:lstStyle>
            <a:lvl1pPr marL="0" indent="0" algn="ctr">
              <a:buNone/>
              <a:defRPr/>
            </a:lvl1pPr>
          </a:lstStyle>
          <a:p>
            <a:r>
              <a:rPr lang="nl-NL"/>
              <a:t>Klik op het pictogram als u een afbeelding wilt toevoegen</a:t>
            </a:r>
            <a:endParaRPr lang="en-GB"/>
          </a:p>
        </p:txBody>
      </p:sp>
    </p:spTree>
    <p:extLst>
      <p:ext uri="{BB962C8B-B14F-4D97-AF65-F5344CB8AC3E}">
        <p14:creationId xmlns:p14="http://schemas.microsoft.com/office/powerpoint/2010/main" val="40937831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kst en foto">
    <p:spTree>
      <p:nvGrpSpPr>
        <p:cNvPr id="1" name=""/>
        <p:cNvGrpSpPr/>
        <p:nvPr/>
      </p:nvGrpSpPr>
      <p:grpSpPr>
        <a:xfrm>
          <a:off x="0" y="0"/>
          <a:ext cx="0" cy="0"/>
          <a:chOff x="0" y="0"/>
          <a:chExt cx="0" cy="0"/>
        </a:xfrm>
      </p:grpSpPr>
      <p:sp>
        <p:nvSpPr>
          <p:cNvPr id="4" name="Picture Placeholder 11">
            <a:extLst>
              <a:ext uri="{FF2B5EF4-FFF2-40B4-BE49-F238E27FC236}">
                <a16:creationId xmlns:a16="http://schemas.microsoft.com/office/drawing/2014/main" id="{9FE68405-426C-4784-A814-ADFCE86335BD}"/>
              </a:ext>
            </a:extLst>
          </p:cNvPr>
          <p:cNvSpPr>
            <a:spLocks noGrp="1"/>
          </p:cNvSpPr>
          <p:nvPr>
            <p:ph type="pic" sz="quarter" idx="12"/>
          </p:nvPr>
        </p:nvSpPr>
        <p:spPr>
          <a:xfrm>
            <a:off x="7200000" y="936000"/>
            <a:ext cx="4992000" cy="5400000"/>
          </a:xfrm>
          <a:solidFill>
            <a:schemeClr val="bg1">
              <a:lumMod val="95000"/>
            </a:schemeClr>
          </a:solidFill>
        </p:spPr>
        <p:txBody>
          <a:bodyPr tIns="360000"/>
          <a:lstStyle>
            <a:lvl1pPr marL="0" indent="0" algn="ctr">
              <a:buNone/>
              <a:defRPr/>
            </a:lvl1pPr>
          </a:lstStyle>
          <a:p>
            <a:r>
              <a:rPr lang="nl-NL"/>
              <a:t>Klik op het pictogram als u een afbeelding wilt toevoegen</a:t>
            </a:r>
            <a:endParaRPr lang="en-GB"/>
          </a:p>
        </p:txBody>
      </p:sp>
      <p:sp>
        <p:nvSpPr>
          <p:cNvPr id="2" name="Titel 1">
            <a:extLst>
              <a:ext uri="{FF2B5EF4-FFF2-40B4-BE49-F238E27FC236}">
                <a16:creationId xmlns:a16="http://schemas.microsoft.com/office/drawing/2014/main" id="{A53964BE-10D9-4B51-8DE7-480F03178BA8}"/>
              </a:ext>
            </a:extLst>
          </p:cNvPr>
          <p:cNvSpPr>
            <a:spLocks noGrp="1"/>
          </p:cNvSpPr>
          <p:nvPr>
            <p:ph type="title"/>
          </p:nvPr>
        </p:nvSpPr>
        <p:spPr>
          <a:xfrm>
            <a:off x="1152001" y="1282076"/>
            <a:ext cx="5607921" cy="276999"/>
          </a:xfrm>
        </p:spPr>
        <p:txBody>
          <a:bodyPr/>
          <a:lstStyle/>
          <a:p>
            <a:r>
              <a:rPr lang="nl-NL"/>
              <a:t>Klik om stijl te bewerken</a:t>
            </a:r>
            <a:endParaRPr lang="nl-NL" dirty="0"/>
          </a:p>
        </p:txBody>
      </p:sp>
      <p:sp>
        <p:nvSpPr>
          <p:cNvPr id="5" name="Tijdelijke aanduiding voor tekst 7">
            <a:extLst>
              <a:ext uri="{FF2B5EF4-FFF2-40B4-BE49-F238E27FC236}">
                <a16:creationId xmlns:a16="http://schemas.microsoft.com/office/drawing/2014/main" id="{EF22B1D6-11D2-400E-AE38-C795C4B66D02}"/>
              </a:ext>
            </a:extLst>
          </p:cNvPr>
          <p:cNvSpPr>
            <a:spLocks noGrp="1"/>
          </p:cNvSpPr>
          <p:nvPr>
            <p:ph type="body" sz="quarter" idx="13"/>
          </p:nvPr>
        </p:nvSpPr>
        <p:spPr>
          <a:xfrm>
            <a:off x="1152000" y="1764000"/>
            <a:ext cx="5607920" cy="43200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17553836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466143-2FFF-4BD0-93A0-618AAD36620E}"/>
              </a:ext>
            </a:extLst>
          </p:cNvPr>
          <p:cNvSpPr>
            <a:spLocks noGrp="1"/>
          </p:cNvSpPr>
          <p:nvPr>
            <p:ph type="title"/>
          </p:nvPr>
        </p:nvSpPr>
        <p:spPr/>
        <p:txBody>
          <a:bodyPr/>
          <a:lstStyle/>
          <a:p>
            <a:r>
              <a:rPr lang="nl-NL"/>
              <a:t>Klik om stijl te bewerken</a:t>
            </a:r>
            <a:endParaRPr lang="nl-NL" dirty="0"/>
          </a:p>
        </p:txBody>
      </p:sp>
    </p:spTree>
    <p:extLst>
      <p:ext uri="{BB962C8B-B14F-4D97-AF65-F5344CB8AC3E}">
        <p14:creationId xmlns:p14="http://schemas.microsoft.com/office/powerpoint/2010/main" val="33572358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5008079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ps">
    <p:spTree>
      <p:nvGrpSpPr>
        <p:cNvPr id="1" name=""/>
        <p:cNvGrpSpPr/>
        <p:nvPr/>
      </p:nvGrpSpPr>
      <p:grpSpPr>
        <a:xfrm>
          <a:off x="0" y="0"/>
          <a:ext cx="0" cy="0"/>
          <a:chOff x="0" y="0"/>
          <a:chExt cx="0" cy="0"/>
        </a:xfrm>
      </p:grpSpPr>
      <p:sp>
        <p:nvSpPr>
          <p:cNvPr id="44" name="Titel">
            <a:extLst>
              <a:ext uri="{FF2B5EF4-FFF2-40B4-BE49-F238E27FC236}">
                <a16:creationId xmlns:a16="http://schemas.microsoft.com/office/drawing/2014/main" id="{2D3FB663-BA74-4CBC-A1A6-3F72081EA4DE}"/>
              </a:ext>
            </a:extLst>
          </p:cNvPr>
          <p:cNvSpPr txBox="1"/>
          <p:nvPr userDrawn="1"/>
        </p:nvSpPr>
        <p:spPr>
          <a:xfrm>
            <a:off x="1080001" y="211978"/>
            <a:ext cx="2121119" cy="615553"/>
          </a:xfrm>
          <a:prstGeom prst="rect">
            <a:avLst/>
          </a:prstGeom>
          <a:noFill/>
        </p:spPr>
        <p:txBody>
          <a:bodyPr vert="horz" wrap="square" lIns="0" tIns="0" rIns="0" bIns="0" rtlCol="0" anchor="t" anchorCtr="0">
            <a:spAutoFit/>
          </a:bodyPr>
          <a:lstStyle>
            <a:lvl1pPr defTabSz="1177226">
              <a:lnSpc>
                <a:spcPct val="100000"/>
              </a:lnSpc>
              <a:spcBef>
                <a:spcPct val="0"/>
              </a:spcBef>
              <a:buNone/>
              <a:defRPr sz="4000" b="1" cap="none" baseline="0">
                <a:solidFill>
                  <a:schemeClr val="accent1"/>
                </a:solidFill>
                <a:effectLst/>
                <a:latin typeface="+mj-lt"/>
                <a:ea typeface="+mj-ea"/>
                <a:cs typeface="+mj-cs"/>
              </a:defRPr>
            </a:lvl1pPr>
          </a:lstStyle>
          <a:p>
            <a:pPr lvl="0"/>
            <a:r>
              <a:rPr lang="nl-NL" sz="4000">
                <a:latin typeface="Calibri Light" panose="020F0302020204030204" pitchFamily="34" charset="0"/>
                <a:cs typeface="Calibri Light" panose="020F0302020204030204" pitchFamily="34" charset="0"/>
              </a:rPr>
              <a:t>Tips</a:t>
            </a:r>
          </a:p>
        </p:txBody>
      </p:sp>
      <p:grpSp>
        <p:nvGrpSpPr>
          <p:cNvPr id="29" name="Tip Nieuwe dia">
            <a:extLst>
              <a:ext uri="{FF2B5EF4-FFF2-40B4-BE49-F238E27FC236}">
                <a16:creationId xmlns:a16="http://schemas.microsoft.com/office/drawing/2014/main" id="{5B67C379-BA76-40BC-BA03-172D58AF3828}"/>
              </a:ext>
            </a:extLst>
          </p:cNvPr>
          <p:cNvGrpSpPr/>
          <p:nvPr userDrawn="1"/>
        </p:nvGrpSpPr>
        <p:grpSpPr>
          <a:xfrm>
            <a:off x="1114089" y="1391507"/>
            <a:ext cx="2523191" cy="2461346"/>
            <a:chOff x="-2545133" y="2057057"/>
            <a:chExt cx="2304000" cy="2461346"/>
          </a:xfrm>
        </p:grpSpPr>
        <p:sp>
          <p:nvSpPr>
            <p:cNvPr id="23" name="Tip tekst">
              <a:extLst>
                <a:ext uri="{FF2B5EF4-FFF2-40B4-BE49-F238E27FC236}">
                  <a16:creationId xmlns:a16="http://schemas.microsoft.com/office/drawing/2014/main" id="{0FD867D0-41F3-41FA-859E-16B489FB8BCE}"/>
                </a:ext>
              </a:extLst>
            </p:cNvPr>
            <p:cNvSpPr txBox="1"/>
            <p:nvPr userDrawn="1"/>
          </p:nvSpPr>
          <p:spPr>
            <a:xfrm>
              <a:off x="-2545133" y="2057057"/>
              <a:ext cx="2304000" cy="2077492"/>
            </a:xfrm>
            <a:prstGeom prst="rect">
              <a:avLst/>
            </a:prstGeom>
            <a:noFill/>
          </p:spPr>
          <p:txBody>
            <a:bodyPr wrap="square" lIns="0" tIns="0" rIns="0" bIns="0" rtlCol="0">
              <a:spAutoFit/>
            </a:bodyPr>
            <a:lstStyle/>
            <a:p>
              <a:pPr>
                <a:lnSpc>
                  <a:spcPct val="100000"/>
                </a:lnSpc>
              </a:pPr>
              <a:r>
                <a:rPr lang="nl-NL" sz="900" b="1" kern="1200" cap="all" baseline="0" noProof="1">
                  <a:solidFill>
                    <a:schemeClr val="accent1"/>
                  </a:solidFill>
                  <a:latin typeface="Calibri Light" panose="020F0302020204030204" pitchFamily="34" charset="0"/>
                  <a:ea typeface="+mn-ea"/>
                  <a:cs typeface="Calibri Light" panose="020F0302020204030204" pitchFamily="34" charset="0"/>
                </a:rPr>
                <a:t>Nieuwe</a:t>
              </a:r>
              <a:r>
                <a:rPr lang="nl-NL" sz="900" b="1" baseline="0" noProof="1">
                  <a:solidFill>
                    <a:schemeClr val="tx2"/>
                  </a:solidFill>
                  <a:latin typeface="Calibri Light" panose="020F0302020204030204" pitchFamily="34" charset="0"/>
                  <a:cs typeface="Calibri Light" panose="020F0302020204030204" pitchFamily="34" charset="0"/>
                </a:rPr>
                <a:t> </a:t>
              </a:r>
              <a:r>
                <a:rPr lang="nl-NL" sz="900" b="1" kern="1200" cap="all" baseline="0" noProof="1">
                  <a:solidFill>
                    <a:schemeClr val="accent1"/>
                  </a:solidFill>
                  <a:latin typeface="Calibri Light" panose="020F0302020204030204" pitchFamily="34" charset="0"/>
                  <a:ea typeface="+mn-ea"/>
                  <a:cs typeface="Calibri Light" panose="020F0302020204030204" pitchFamily="34" charset="0"/>
                </a:rPr>
                <a:t>dia</a:t>
              </a:r>
            </a:p>
            <a:p>
              <a:pPr>
                <a:lnSpc>
                  <a:spcPct val="100000"/>
                </a:lnSpc>
              </a:pPr>
              <a:endParaRPr lang="nl-NL" sz="900" baseline="0" noProof="1">
                <a:solidFill>
                  <a:schemeClr val="tx1"/>
                </a:solidFill>
                <a:latin typeface="Calibri Light" panose="020F0302020204030204" pitchFamily="34" charset="0"/>
                <a:cs typeface="Calibri Light" panose="020F0302020204030204" pitchFamily="34" charset="0"/>
              </a:endParaRPr>
            </a:p>
            <a:p>
              <a:pPr>
                <a:lnSpc>
                  <a:spcPct val="100000"/>
                </a:lnSpc>
              </a:pPr>
              <a:r>
                <a:rPr lang="nl-NL" sz="900" baseline="0" noProof="1">
                  <a:solidFill>
                    <a:schemeClr val="tx1"/>
                  </a:solidFill>
                  <a:latin typeface="Calibri Light" panose="020F0302020204030204" pitchFamily="34" charset="0"/>
                  <a:cs typeface="Calibri Light" panose="020F0302020204030204" pitchFamily="34" charset="0"/>
                </a:rPr>
                <a:t>Op tab </a:t>
              </a:r>
              <a:r>
                <a:rPr lang="nl-NL" sz="900" b="1" baseline="0" noProof="1">
                  <a:solidFill>
                    <a:schemeClr val="tx1"/>
                  </a:solidFill>
                  <a:latin typeface="Calibri Light" panose="020F0302020204030204" pitchFamily="34" charset="0"/>
                  <a:cs typeface="Calibri Light" panose="020F0302020204030204" pitchFamily="34" charset="0"/>
                </a:rPr>
                <a:t>Start</a:t>
              </a:r>
              <a:r>
                <a:rPr lang="nl-NL" sz="900" baseline="0" noProof="1">
                  <a:solidFill>
                    <a:schemeClr val="tx1"/>
                  </a:solidFill>
                  <a:latin typeface="Calibri Light" panose="020F0302020204030204" pitchFamily="34" charset="0"/>
                  <a:cs typeface="Calibri Light" panose="020F0302020204030204" pitchFamily="34" charset="0"/>
                </a:rPr>
                <a:t>: klik </a:t>
              </a:r>
              <a:r>
                <a:rPr lang="nl-NL" sz="900" u="sng" baseline="0" noProof="1">
                  <a:solidFill>
                    <a:schemeClr val="tx1"/>
                  </a:solidFill>
                  <a:latin typeface="Calibri Light" panose="020F0302020204030204" pitchFamily="34" charset="0"/>
                  <a:cs typeface="Calibri Light" panose="020F0302020204030204" pitchFamily="34" charset="0"/>
                </a:rPr>
                <a:t>op het tekstje onder </a:t>
              </a:r>
              <a:r>
                <a:rPr lang="nl-NL" sz="900" baseline="0" noProof="1">
                  <a:solidFill>
                    <a:schemeClr val="tx1"/>
                  </a:solidFill>
                  <a:latin typeface="Calibri Light" panose="020F0302020204030204" pitchFamily="34" charset="0"/>
                  <a:cs typeface="Calibri Light" panose="020F0302020204030204" pitchFamily="34" charset="0"/>
                </a:rPr>
                <a:t>het pictogram </a:t>
              </a:r>
              <a:r>
                <a:rPr lang="nl-NL" sz="900" b="1" baseline="0" noProof="1">
                  <a:solidFill>
                    <a:schemeClr val="tx1"/>
                  </a:solidFill>
                  <a:latin typeface="Calibri Light" panose="020F0302020204030204" pitchFamily="34" charset="0"/>
                  <a:cs typeface="Calibri Light" panose="020F0302020204030204" pitchFamily="34" charset="0"/>
                </a:rPr>
                <a:t>Nieuwe dia</a:t>
              </a:r>
              <a:r>
                <a:rPr lang="nl-NL" sz="900" baseline="0" noProof="1">
                  <a:solidFill>
                    <a:schemeClr val="tx1"/>
                  </a:solidFill>
                  <a:latin typeface="Calibri Light" panose="020F0302020204030204" pitchFamily="34" charset="0"/>
                  <a:cs typeface="Calibri Light" panose="020F0302020204030204" pitchFamily="34" charset="0"/>
                </a:rPr>
                <a:t>:</a:t>
              </a:r>
            </a:p>
            <a:p>
              <a:pPr>
                <a:lnSpc>
                  <a:spcPct val="100000"/>
                </a:lnSpc>
              </a:pPr>
              <a:endParaRPr lang="nl-NL" sz="900" baseline="0" noProof="1">
                <a:solidFill>
                  <a:schemeClr val="tx1"/>
                </a:solidFill>
                <a:latin typeface="Calibri Light" panose="020F0302020204030204" pitchFamily="34" charset="0"/>
                <a:cs typeface="Calibri Light" panose="020F0302020204030204" pitchFamily="34" charset="0"/>
              </a:endParaRPr>
            </a:p>
            <a:p>
              <a:pPr>
                <a:lnSpc>
                  <a:spcPct val="100000"/>
                </a:lnSpc>
              </a:pPr>
              <a:endParaRPr lang="nl-NL" sz="900" baseline="0" noProof="1">
                <a:solidFill>
                  <a:schemeClr val="tx1"/>
                </a:solidFill>
                <a:latin typeface="Calibri Light" panose="020F0302020204030204" pitchFamily="34" charset="0"/>
                <a:cs typeface="Calibri Light" panose="020F0302020204030204" pitchFamily="34" charset="0"/>
              </a:endParaRPr>
            </a:p>
            <a:p>
              <a:pPr>
                <a:lnSpc>
                  <a:spcPct val="100000"/>
                </a:lnSpc>
              </a:pPr>
              <a:endParaRPr lang="nl-NL" sz="900" baseline="0" noProof="1">
                <a:solidFill>
                  <a:schemeClr val="tx1"/>
                </a:solidFill>
                <a:latin typeface="Calibri Light" panose="020F0302020204030204" pitchFamily="34" charset="0"/>
                <a:cs typeface="Calibri Light" panose="020F0302020204030204" pitchFamily="34" charset="0"/>
              </a:endParaRPr>
            </a:p>
            <a:p>
              <a:pPr>
                <a:lnSpc>
                  <a:spcPct val="100000"/>
                </a:lnSpc>
              </a:pPr>
              <a:endParaRPr lang="nl-NL" sz="900" baseline="0" noProof="1">
                <a:solidFill>
                  <a:schemeClr val="tx1"/>
                </a:solidFill>
                <a:latin typeface="Calibri Light" panose="020F0302020204030204" pitchFamily="34" charset="0"/>
                <a:cs typeface="Calibri Light" panose="020F0302020204030204" pitchFamily="34" charset="0"/>
              </a:endParaRPr>
            </a:p>
            <a:p>
              <a:pPr>
                <a:lnSpc>
                  <a:spcPct val="100000"/>
                </a:lnSpc>
              </a:pPr>
              <a:endParaRPr lang="nl-NL" sz="900" baseline="0" noProof="1">
                <a:solidFill>
                  <a:schemeClr val="tx1"/>
                </a:solidFill>
                <a:latin typeface="Calibri Light" panose="020F0302020204030204" pitchFamily="34" charset="0"/>
                <a:cs typeface="Calibri Light" panose="020F0302020204030204" pitchFamily="34" charset="0"/>
              </a:endParaRPr>
            </a:p>
            <a:p>
              <a:pPr>
                <a:lnSpc>
                  <a:spcPct val="100000"/>
                </a:lnSpc>
              </a:pPr>
              <a:endParaRPr lang="nl-NL" sz="900" b="1" baseline="0" noProof="1">
                <a:solidFill>
                  <a:schemeClr val="tx1"/>
                </a:solidFill>
                <a:latin typeface="Calibri Light" panose="020F0302020204030204" pitchFamily="34" charset="0"/>
                <a:cs typeface="Calibri Light" panose="020F0302020204030204" pitchFamily="34" charset="0"/>
              </a:endParaRPr>
            </a:p>
            <a:p>
              <a:pPr>
                <a:lnSpc>
                  <a:spcPct val="100000"/>
                </a:lnSpc>
              </a:pPr>
              <a:endParaRPr lang="nl-NL" sz="900" b="1" baseline="0" noProof="1">
                <a:solidFill>
                  <a:schemeClr val="tx2"/>
                </a:solidFill>
                <a:latin typeface="Calibri Light" panose="020F0302020204030204" pitchFamily="34" charset="0"/>
                <a:cs typeface="Calibri Light" panose="020F0302020204030204" pitchFamily="34" charset="0"/>
              </a:endParaRPr>
            </a:p>
            <a:p>
              <a:pPr>
                <a:lnSpc>
                  <a:spcPct val="100000"/>
                </a:lnSpc>
              </a:pPr>
              <a:endParaRPr lang="nl-NL" sz="900" b="1" baseline="0" noProof="1">
                <a:solidFill>
                  <a:schemeClr val="tx2"/>
                </a:solidFill>
                <a:latin typeface="Calibri Light" panose="020F0302020204030204" pitchFamily="34" charset="0"/>
                <a:cs typeface="Calibri Light" panose="020F0302020204030204" pitchFamily="34" charset="0"/>
              </a:endParaRPr>
            </a:p>
            <a:p>
              <a:pPr>
                <a:lnSpc>
                  <a:spcPct val="100000"/>
                </a:lnSpc>
              </a:pPr>
              <a:r>
                <a:rPr lang="nl-NL" sz="900" b="1" cap="all" baseline="0" noProof="1">
                  <a:solidFill>
                    <a:schemeClr val="accent1"/>
                  </a:solidFill>
                  <a:latin typeface="Calibri Light" panose="020F0302020204030204" pitchFamily="34" charset="0"/>
                  <a:cs typeface="Calibri Light" panose="020F0302020204030204" pitchFamily="34" charset="0"/>
                </a:rPr>
                <a:t>Andere indeling voor huidige dia</a:t>
              </a:r>
            </a:p>
            <a:p>
              <a:pPr>
                <a:lnSpc>
                  <a:spcPct val="100000"/>
                </a:lnSpc>
              </a:pPr>
              <a:endParaRPr lang="nl-NL" sz="900" b="0" baseline="0" noProof="1">
                <a:solidFill>
                  <a:schemeClr val="tx1"/>
                </a:solidFill>
                <a:latin typeface="Calibri Light" panose="020F0302020204030204" pitchFamily="34" charset="0"/>
                <a:cs typeface="Calibri Light" panose="020F0302020204030204" pitchFamily="34" charset="0"/>
              </a:endParaRPr>
            </a:p>
            <a:p>
              <a:pPr>
                <a:lnSpc>
                  <a:spcPct val="100000"/>
                </a:lnSpc>
              </a:pPr>
              <a:r>
                <a:rPr lang="nl-NL" sz="900" b="0" baseline="0" noProof="1">
                  <a:solidFill>
                    <a:schemeClr val="tx1"/>
                  </a:solidFill>
                  <a:latin typeface="Calibri Light" panose="020F0302020204030204" pitchFamily="34" charset="0"/>
                  <a:cs typeface="Calibri Light" panose="020F0302020204030204" pitchFamily="34" charset="0"/>
                </a:rPr>
                <a:t>Op tab </a:t>
              </a:r>
              <a:r>
                <a:rPr lang="nl-NL" sz="900" b="1" baseline="0" noProof="1">
                  <a:solidFill>
                    <a:schemeClr val="tx1"/>
                  </a:solidFill>
                  <a:latin typeface="Calibri Light" panose="020F0302020204030204" pitchFamily="34" charset="0"/>
                  <a:cs typeface="Calibri Light" panose="020F0302020204030204" pitchFamily="34" charset="0"/>
                </a:rPr>
                <a:t>Start</a:t>
              </a:r>
              <a:r>
                <a:rPr lang="nl-NL" sz="900" b="0" baseline="0" noProof="1">
                  <a:solidFill>
                    <a:schemeClr val="tx1"/>
                  </a:solidFill>
                  <a:latin typeface="Calibri Light" panose="020F0302020204030204" pitchFamily="34" charset="0"/>
                  <a:cs typeface="Calibri Light" panose="020F0302020204030204" pitchFamily="34" charset="0"/>
                </a:rPr>
                <a:t>: klik op </a:t>
              </a:r>
              <a:r>
                <a:rPr lang="nl-NL" sz="900" b="1" baseline="0" noProof="1">
                  <a:solidFill>
                    <a:schemeClr val="tx1"/>
                  </a:solidFill>
                  <a:latin typeface="Calibri Light" panose="020F0302020204030204" pitchFamily="34" charset="0"/>
                  <a:cs typeface="Calibri Light" panose="020F0302020204030204" pitchFamily="34" charset="0"/>
                </a:rPr>
                <a:t>Indeling</a:t>
              </a:r>
              <a:r>
                <a:rPr lang="nl-NL" sz="900" b="0" baseline="0" noProof="1">
                  <a:solidFill>
                    <a:schemeClr val="tx1"/>
                  </a:solidFill>
                  <a:latin typeface="Calibri Light" panose="020F0302020204030204" pitchFamily="34" charset="0"/>
                  <a:cs typeface="Calibri Light" panose="020F0302020204030204" pitchFamily="34" charset="0"/>
                </a:rPr>
                <a:t>:</a:t>
              </a:r>
            </a:p>
          </p:txBody>
        </p:sp>
        <p:pic>
          <p:nvPicPr>
            <p:cNvPr id="24" name="Icon Nieuwe dia">
              <a:extLst>
                <a:ext uri="{FF2B5EF4-FFF2-40B4-BE49-F238E27FC236}">
                  <a16:creationId xmlns:a16="http://schemas.microsoft.com/office/drawing/2014/main" id="{665B384E-810C-406F-8C9F-43776D9D360D}"/>
                </a:ext>
              </a:extLst>
            </p:cNvPr>
            <p:cNvPicPr>
              <a:picLocks noChangeAspect="1"/>
            </p:cNvPicPr>
            <p:nvPr userDrawn="1"/>
          </p:nvPicPr>
          <p:blipFill>
            <a:blip r:embed="rId2">
              <a:extLst>
                <a:ext uri="{28A0092B-C50C-407E-A947-70E740481C1C}">
                  <a14:useLocalDpi xmlns:a14="http://schemas.microsoft.com/office/drawing/2010/main"/>
                </a:ext>
              </a:extLst>
            </a:blip>
            <a:stretch/>
          </p:blipFill>
          <p:spPr>
            <a:xfrm>
              <a:off x="-2003706" y="2696531"/>
              <a:ext cx="511140" cy="861180"/>
            </a:xfrm>
            <a:prstGeom prst="rect">
              <a:avLst/>
            </a:prstGeom>
          </p:spPr>
        </p:pic>
        <p:sp>
          <p:nvSpPr>
            <p:cNvPr id="25" name="Pijl">
              <a:extLst>
                <a:ext uri="{FF2B5EF4-FFF2-40B4-BE49-F238E27FC236}">
                  <a16:creationId xmlns:a16="http://schemas.microsoft.com/office/drawing/2014/main" id="{4006C02A-4315-4601-8D8C-F300C39DF38D}"/>
                </a:ext>
              </a:extLst>
            </p:cNvPr>
            <p:cNvSpPr/>
            <p:nvPr userDrawn="1"/>
          </p:nvSpPr>
          <p:spPr>
            <a:xfrm>
              <a:off x="-1440031" y="3224423"/>
              <a:ext cx="606635" cy="181070"/>
            </a:xfrm>
            <a:prstGeom prst="lef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00">
                <a:solidFill>
                  <a:schemeClr val="tx1"/>
                </a:solidFill>
                <a:latin typeface="Calibri Light" panose="020F0302020204030204" pitchFamily="34" charset="0"/>
                <a:cs typeface="Calibri Light" panose="020F0302020204030204" pitchFamily="34" charset="0"/>
              </a:endParaRPr>
            </a:p>
          </p:txBody>
        </p:sp>
        <p:pic>
          <p:nvPicPr>
            <p:cNvPr id="26" name="Icon Indeling">
              <a:extLst>
                <a:ext uri="{FF2B5EF4-FFF2-40B4-BE49-F238E27FC236}">
                  <a16:creationId xmlns:a16="http://schemas.microsoft.com/office/drawing/2014/main" id="{5717A75F-4AA5-465A-993C-D2B25108FFD7}"/>
                </a:ext>
              </a:extLst>
            </p:cNvPr>
            <p:cNvPicPr>
              <a:picLocks noChangeAspect="1"/>
            </p:cNvPicPr>
            <p:nvPr userDrawn="1"/>
          </p:nvPicPr>
          <p:blipFill>
            <a:blip r:embed="rId3">
              <a:extLst>
                <a:ext uri="{28A0092B-C50C-407E-A947-70E740481C1C}">
                  <a14:useLocalDpi xmlns:a14="http://schemas.microsoft.com/office/drawing/2010/main"/>
                </a:ext>
              </a:extLst>
            </a:blip>
            <a:stretch/>
          </p:blipFill>
          <p:spPr>
            <a:xfrm>
              <a:off x="-2082465" y="4260049"/>
              <a:ext cx="865006" cy="258354"/>
            </a:xfrm>
            <a:prstGeom prst="rect">
              <a:avLst/>
            </a:prstGeom>
          </p:spPr>
        </p:pic>
        <p:cxnSp>
          <p:nvCxnSpPr>
            <p:cNvPr id="27" name="Lijn">
              <a:extLst>
                <a:ext uri="{FF2B5EF4-FFF2-40B4-BE49-F238E27FC236}">
                  <a16:creationId xmlns:a16="http://schemas.microsoft.com/office/drawing/2014/main" id="{BE28274A-6ECA-467E-AE52-0651FDD726D6}"/>
                </a:ext>
              </a:extLst>
            </p:cNvPr>
            <p:cNvCxnSpPr>
              <a:cxnSpLocks/>
            </p:cNvCxnSpPr>
            <p:nvPr userDrawn="1"/>
          </p:nvCxnSpPr>
          <p:spPr>
            <a:xfrm>
              <a:off x="-2545133" y="2249550"/>
              <a:ext cx="230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Lijn">
              <a:extLst>
                <a:ext uri="{FF2B5EF4-FFF2-40B4-BE49-F238E27FC236}">
                  <a16:creationId xmlns:a16="http://schemas.microsoft.com/office/drawing/2014/main" id="{788CCB93-AAA1-4664-BD04-FFD5E4B0841D}"/>
                </a:ext>
              </a:extLst>
            </p:cNvPr>
            <p:cNvCxnSpPr>
              <a:cxnSpLocks/>
            </p:cNvCxnSpPr>
            <p:nvPr userDrawn="1"/>
          </p:nvCxnSpPr>
          <p:spPr>
            <a:xfrm>
              <a:off x="-2545133" y="3904610"/>
              <a:ext cx="2304000"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6" name="Tip Tekst opmaken">
            <a:extLst>
              <a:ext uri="{FF2B5EF4-FFF2-40B4-BE49-F238E27FC236}">
                <a16:creationId xmlns:a16="http://schemas.microsoft.com/office/drawing/2014/main" id="{BE01ABA9-E4ED-4B35-B913-52FDB9A635B5}"/>
              </a:ext>
            </a:extLst>
          </p:cNvPr>
          <p:cNvGrpSpPr/>
          <p:nvPr userDrawn="1"/>
        </p:nvGrpSpPr>
        <p:grpSpPr>
          <a:xfrm>
            <a:off x="3908090" y="1391508"/>
            <a:ext cx="2304000" cy="3327835"/>
            <a:chOff x="-2564091" y="1731373"/>
            <a:chExt cx="2304000" cy="3327835"/>
          </a:xfrm>
        </p:grpSpPr>
        <p:sp>
          <p:nvSpPr>
            <p:cNvPr id="7" name="Tip tekst">
              <a:extLst>
                <a:ext uri="{FF2B5EF4-FFF2-40B4-BE49-F238E27FC236}">
                  <a16:creationId xmlns:a16="http://schemas.microsoft.com/office/drawing/2014/main" id="{54460E84-9AB2-478F-9686-F6B6DF8BDBF5}"/>
                </a:ext>
              </a:extLst>
            </p:cNvPr>
            <p:cNvSpPr txBox="1"/>
            <p:nvPr userDrawn="1"/>
          </p:nvSpPr>
          <p:spPr>
            <a:xfrm>
              <a:off x="-2564091" y="1731373"/>
              <a:ext cx="2304000" cy="3046988"/>
            </a:xfrm>
            <a:prstGeom prst="rect">
              <a:avLst/>
            </a:prstGeom>
            <a:noFill/>
          </p:spPr>
          <p:txBody>
            <a:bodyPr wrap="square" lIns="0" tIns="0" rIns="0" bIns="0" rtlCol="0">
              <a:spAutoFit/>
            </a:bodyPr>
            <a:lstStyle/>
            <a:p>
              <a:pPr>
                <a:lnSpc>
                  <a:spcPct val="100000"/>
                </a:lnSpc>
              </a:pPr>
              <a:r>
                <a:rPr lang="nl-NL" sz="900" b="1" cap="all" baseline="0" noProof="1">
                  <a:solidFill>
                    <a:schemeClr val="accent1"/>
                  </a:solidFill>
                  <a:latin typeface="Calibri Light" panose="020F0302020204030204" pitchFamily="34" charset="0"/>
                  <a:cs typeface="Calibri Light" panose="020F0302020204030204" pitchFamily="34" charset="0"/>
                </a:rPr>
                <a:t>Tekst opmaken</a:t>
              </a:r>
            </a:p>
            <a:p>
              <a:pPr>
                <a:lnSpc>
                  <a:spcPct val="100000"/>
                </a:lnSpc>
              </a:pPr>
              <a:endParaRPr lang="nl-NL" sz="900" cap="all" baseline="0" noProof="1">
                <a:solidFill>
                  <a:schemeClr val="accent1"/>
                </a:solidFill>
                <a:latin typeface="Calibri Light" panose="020F0302020204030204" pitchFamily="34" charset="0"/>
                <a:cs typeface="Calibri Light" panose="020F0302020204030204" pitchFamily="34" charset="0"/>
              </a:endParaRPr>
            </a:p>
            <a:p>
              <a:pPr>
                <a:lnSpc>
                  <a:spcPct val="100000"/>
                </a:lnSpc>
              </a:pPr>
              <a:r>
                <a:rPr lang="nl-NL" sz="900" baseline="0" noProof="1">
                  <a:solidFill>
                    <a:schemeClr val="tx1"/>
                  </a:solidFill>
                  <a:latin typeface="Calibri Light" panose="020F0302020204030204" pitchFamily="34" charset="0"/>
                  <a:cs typeface="Calibri Light" panose="020F0302020204030204" pitchFamily="34" charset="0"/>
                </a:rPr>
                <a:t>In tekstkaders zijn vijf stijlen ingesteld:</a:t>
              </a:r>
            </a:p>
            <a:p>
              <a:pPr>
                <a:lnSpc>
                  <a:spcPct val="100000"/>
                </a:lnSpc>
              </a:pPr>
              <a:endParaRPr lang="nl-NL" sz="900" baseline="0" noProof="1">
                <a:solidFill>
                  <a:schemeClr val="tx1"/>
                </a:solidFill>
                <a:latin typeface="Calibri Light" panose="020F0302020204030204" pitchFamily="34" charset="0"/>
                <a:cs typeface="Calibri Light" panose="020F0302020204030204" pitchFamily="34" charset="0"/>
              </a:endParaRPr>
            </a:p>
            <a:p>
              <a:pPr>
                <a:lnSpc>
                  <a:spcPct val="100000"/>
                </a:lnSpc>
              </a:pPr>
              <a:endParaRPr lang="nl-NL" sz="900" baseline="0" noProof="1">
                <a:solidFill>
                  <a:schemeClr val="tx1"/>
                </a:solidFill>
                <a:latin typeface="Calibri Light" panose="020F0302020204030204" pitchFamily="34" charset="0"/>
                <a:cs typeface="Calibri Light" panose="020F0302020204030204" pitchFamily="34" charset="0"/>
              </a:endParaRPr>
            </a:p>
            <a:p>
              <a:pPr>
                <a:lnSpc>
                  <a:spcPct val="100000"/>
                </a:lnSpc>
              </a:pPr>
              <a:endParaRPr lang="nl-NL" sz="900" baseline="0" noProof="1">
                <a:solidFill>
                  <a:schemeClr val="tx1"/>
                </a:solidFill>
                <a:latin typeface="Calibri Light" panose="020F0302020204030204" pitchFamily="34" charset="0"/>
                <a:cs typeface="Calibri Light" panose="020F0302020204030204" pitchFamily="34" charset="0"/>
              </a:endParaRPr>
            </a:p>
            <a:p>
              <a:pPr>
                <a:lnSpc>
                  <a:spcPct val="100000"/>
                </a:lnSpc>
              </a:pPr>
              <a:endParaRPr lang="nl-NL" sz="900" baseline="0" noProof="1">
                <a:solidFill>
                  <a:schemeClr val="tx1"/>
                </a:solidFill>
                <a:latin typeface="Calibri Light" panose="020F0302020204030204" pitchFamily="34" charset="0"/>
                <a:cs typeface="Calibri Light" panose="020F0302020204030204" pitchFamily="34" charset="0"/>
              </a:endParaRPr>
            </a:p>
            <a:p>
              <a:pPr>
                <a:lnSpc>
                  <a:spcPct val="100000"/>
                </a:lnSpc>
              </a:pPr>
              <a:endParaRPr lang="nl-NL" sz="900" baseline="0" noProof="1">
                <a:solidFill>
                  <a:schemeClr val="tx1"/>
                </a:solidFill>
                <a:latin typeface="Calibri Light" panose="020F0302020204030204" pitchFamily="34" charset="0"/>
                <a:cs typeface="Calibri Light" panose="020F0302020204030204" pitchFamily="34" charset="0"/>
              </a:endParaRPr>
            </a:p>
            <a:p>
              <a:pPr>
                <a:lnSpc>
                  <a:spcPct val="100000"/>
                </a:lnSpc>
              </a:pPr>
              <a:endParaRPr lang="nl-NL" sz="900" baseline="0" noProof="1">
                <a:solidFill>
                  <a:schemeClr val="tx1"/>
                </a:solidFill>
                <a:latin typeface="Calibri Light" panose="020F0302020204030204" pitchFamily="34" charset="0"/>
                <a:cs typeface="Calibri Light" panose="020F0302020204030204" pitchFamily="34" charset="0"/>
              </a:endParaRPr>
            </a:p>
            <a:p>
              <a:pPr>
                <a:lnSpc>
                  <a:spcPct val="100000"/>
                </a:lnSpc>
              </a:pPr>
              <a:endParaRPr lang="nl-NL" sz="900" baseline="0" noProof="1">
                <a:solidFill>
                  <a:schemeClr val="tx1"/>
                </a:solidFill>
                <a:latin typeface="Calibri Light" panose="020F0302020204030204" pitchFamily="34" charset="0"/>
                <a:cs typeface="Calibri Light" panose="020F0302020204030204" pitchFamily="34" charset="0"/>
              </a:endParaRPr>
            </a:p>
            <a:p>
              <a:pPr>
                <a:lnSpc>
                  <a:spcPct val="100000"/>
                </a:lnSpc>
              </a:pPr>
              <a:r>
                <a:rPr lang="nl-NL" sz="900" baseline="0" noProof="1">
                  <a:solidFill>
                    <a:schemeClr val="tx1"/>
                  </a:solidFill>
                  <a:latin typeface="Calibri Light" panose="020F0302020204030204" pitchFamily="34" charset="0"/>
                  <a:cs typeface="Calibri Light" panose="020F0302020204030204" pitchFamily="34" charset="0"/>
                </a:rPr>
                <a:t>Je kiest een stijl door </a:t>
              </a:r>
              <a:r>
                <a:rPr lang="nl-NL" sz="900" i="1" baseline="0" noProof="1">
                  <a:solidFill>
                    <a:schemeClr val="tx1"/>
                  </a:solidFill>
                  <a:latin typeface="Calibri Light" panose="020F0302020204030204" pitchFamily="34" charset="0"/>
                  <a:cs typeface="Calibri Light" panose="020F0302020204030204" pitchFamily="34" charset="0"/>
                </a:rPr>
                <a:t>aan het begin van een alinea </a:t>
              </a:r>
              <a:r>
                <a:rPr lang="nl-NL" sz="900" baseline="0" noProof="1">
                  <a:solidFill>
                    <a:schemeClr val="tx1"/>
                  </a:solidFill>
                  <a:latin typeface="Calibri Light" panose="020F0302020204030204" pitchFamily="34" charset="0"/>
                  <a:cs typeface="Calibri Light" panose="020F0302020204030204" pitchFamily="34" charset="0"/>
                </a:rPr>
                <a:t>op </a:t>
              </a:r>
              <a:r>
                <a:rPr lang="nl-NL" sz="900" b="1" baseline="0" noProof="1">
                  <a:solidFill>
                    <a:schemeClr val="tx1"/>
                  </a:solidFill>
                  <a:latin typeface="Calibri Light" panose="020F0302020204030204" pitchFamily="34" charset="0"/>
                  <a:cs typeface="Calibri Light" panose="020F0302020204030204" pitchFamily="34" charset="0"/>
                </a:rPr>
                <a:t>[Tab]</a:t>
              </a:r>
              <a:r>
                <a:rPr lang="nl-NL" sz="900" baseline="0" noProof="1">
                  <a:solidFill>
                    <a:schemeClr val="tx1"/>
                  </a:solidFill>
                  <a:latin typeface="Calibri Light" panose="020F0302020204030204" pitchFamily="34" charset="0"/>
                  <a:cs typeface="Calibri Light" panose="020F0302020204030204" pitchFamily="34" charset="0"/>
                </a:rPr>
                <a:t> of </a:t>
              </a:r>
              <a:r>
                <a:rPr lang="nl-NL" sz="900" b="1" baseline="0" noProof="1">
                  <a:solidFill>
                    <a:schemeClr val="tx1"/>
                  </a:solidFill>
                  <a:latin typeface="Calibri Light" panose="020F0302020204030204" pitchFamily="34" charset="0"/>
                  <a:cs typeface="Calibri Light" panose="020F0302020204030204" pitchFamily="34" charset="0"/>
                </a:rPr>
                <a:t>[Shift]+[Tab]</a:t>
              </a:r>
              <a:r>
                <a:rPr lang="nl-NL" sz="900" baseline="0" noProof="1">
                  <a:solidFill>
                    <a:schemeClr val="tx1"/>
                  </a:solidFill>
                  <a:latin typeface="Calibri Light" panose="020F0302020204030204" pitchFamily="34" charset="0"/>
                  <a:cs typeface="Calibri Light" panose="020F0302020204030204" pitchFamily="34" charset="0"/>
                </a:rPr>
                <a:t> te drukken:</a:t>
              </a:r>
            </a:p>
            <a:p>
              <a:pPr marL="144000" indent="-144000">
                <a:lnSpc>
                  <a:spcPct val="100000"/>
                </a:lnSpc>
                <a:buSzPct val="85000"/>
                <a:buFont typeface="Calibri" panose="020B0604020202020204" pitchFamily="34" charset="0"/>
                <a:buChar char="•"/>
              </a:pPr>
              <a:r>
                <a:rPr lang="nl-NL" sz="900" baseline="0" noProof="1">
                  <a:solidFill>
                    <a:schemeClr val="tx1"/>
                  </a:solidFill>
                  <a:latin typeface="Calibri Light" panose="020F0302020204030204" pitchFamily="34" charset="0"/>
                  <a:cs typeface="Calibri Light" panose="020F0302020204030204" pitchFamily="34" charset="0"/>
                </a:rPr>
                <a:t>Met </a:t>
              </a:r>
              <a:r>
                <a:rPr lang="nl-NL" sz="900" b="1" baseline="0" noProof="1">
                  <a:solidFill>
                    <a:schemeClr val="tx1"/>
                  </a:solidFill>
                  <a:latin typeface="Calibri Light" panose="020F0302020204030204" pitchFamily="34" charset="0"/>
                  <a:cs typeface="Calibri Light" panose="020F0302020204030204" pitchFamily="34" charset="0"/>
                </a:rPr>
                <a:t>[Tab]</a:t>
              </a:r>
              <a:r>
                <a:rPr lang="nl-NL" sz="900" baseline="0" noProof="1">
                  <a:solidFill>
                    <a:schemeClr val="tx1"/>
                  </a:solidFill>
                  <a:latin typeface="Calibri Light" panose="020F0302020204030204" pitchFamily="34" charset="0"/>
                  <a:cs typeface="Calibri Light" panose="020F0302020204030204" pitchFamily="34" charset="0"/>
                </a:rPr>
                <a:t> kies je de </a:t>
              </a:r>
              <a:r>
                <a:rPr lang="nl-NL" sz="900" u="sng" baseline="0" noProof="1">
                  <a:solidFill>
                    <a:schemeClr val="tx1"/>
                  </a:solidFill>
                  <a:latin typeface="Calibri Light" panose="020F0302020204030204" pitchFamily="34" charset="0"/>
                  <a:cs typeface="Calibri Light" panose="020F0302020204030204" pitchFamily="34" charset="0"/>
                </a:rPr>
                <a:t>volgende</a:t>
              </a:r>
              <a:r>
                <a:rPr lang="nl-NL" sz="900" baseline="0" noProof="1">
                  <a:solidFill>
                    <a:schemeClr val="tx1"/>
                  </a:solidFill>
                  <a:latin typeface="Calibri Light" panose="020F0302020204030204" pitchFamily="34" charset="0"/>
                  <a:cs typeface="Calibri Light" panose="020F0302020204030204" pitchFamily="34" charset="0"/>
                </a:rPr>
                <a:t> stijl</a:t>
              </a:r>
            </a:p>
            <a:p>
              <a:pPr marL="144000" indent="-144000">
                <a:lnSpc>
                  <a:spcPct val="100000"/>
                </a:lnSpc>
                <a:buSzPct val="85000"/>
                <a:buFont typeface="Calibri" panose="020B0604020202020204" pitchFamily="34" charset="0"/>
                <a:buChar char="•"/>
              </a:pPr>
              <a:r>
                <a:rPr lang="nl-NL" sz="900" baseline="0" noProof="1">
                  <a:solidFill>
                    <a:schemeClr val="tx1"/>
                  </a:solidFill>
                  <a:latin typeface="Calibri Light" panose="020F0302020204030204" pitchFamily="34" charset="0"/>
                  <a:cs typeface="Calibri Light" panose="020F0302020204030204" pitchFamily="34" charset="0"/>
                </a:rPr>
                <a:t>Met </a:t>
              </a:r>
              <a:r>
                <a:rPr lang="nl-NL" sz="900" b="1" baseline="0" noProof="1">
                  <a:solidFill>
                    <a:schemeClr val="tx1"/>
                  </a:solidFill>
                  <a:latin typeface="Calibri Light" panose="020F0302020204030204" pitchFamily="34" charset="0"/>
                  <a:cs typeface="Calibri Light" panose="020F0302020204030204" pitchFamily="34" charset="0"/>
                </a:rPr>
                <a:t>[Shift]+[Tab]</a:t>
              </a:r>
              <a:r>
                <a:rPr lang="nl-NL" sz="900" baseline="0" noProof="1">
                  <a:solidFill>
                    <a:schemeClr val="tx1"/>
                  </a:solidFill>
                  <a:latin typeface="Calibri Light" panose="020F0302020204030204" pitchFamily="34" charset="0"/>
                  <a:cs typeface="Calibri Light" panose="020F0302020204030204" pitchFamily="34" charset="0"/>
                </a:rPr>
                <a:t> kies je de </a:t>
              </a:r>
              <a:r>
                <a:rPr lang="nl-NL" sz="900" u="sng" baseline="0" noProof="1">
                  <a:solidFill>
                    <a:schemeClr val="tx1"/>
                  </a:solidFill>
                  <a:latin typeface="Calibri Light" panose="020F0302020204030204" pitchFamily="34" charset="0"/>
                  <a:cs typeface="Calibri Light" panose="020F0302020204030204" pitchFamily="34" charset="0"/>
                </a:rPr>
                <a:t>vorige</a:t>
              </a:r>
              <a:r>
                <a:rPr lang="nl-NL" sz="900" i="0" u="none" baseline="0" noProof="1">
                  <a:solidFill>
                    <a:schemeClr val="tx1"/>
                  </a:solidFill>
                  <a:latin typeface="Calibri Light" panose="020F0302020204030204" pitchFamily="34" charset="0"/>
                  <a:cs typeface="Calibri Light" panose="020F0302020204030204" pitchFamily="34" charset="0"/>
                </a:rPr>
                <a:t> stijl</a:t>
              </a:r>
            </a:p>
            <a:p>
              <a:pPr marL="0" indent="0">
                <a:lnSpc>
                  <a:spcPct val="100000"/>
                </a:lnSpc>
                <a:buFont typeface="Calibri" panose="020B0604020202020204" pitchFamily="34" charset="0"/>
                <a:buNone/>
              </a:pPr>
              <a:endParaRPr lang="nl-NL" sz="900" i="0" u="none" baseline="0" noProof="1">
                <a:solidFill>
                  <a:schemeClr val="tx1"/>
                </a:solidFill>
                <a:latin typeface="Calibri Light" panose="020F0302020204030204" pitchFamily="34" charset="0"/>
                <a:cs typeface="Calibri Light" panose="020F0302020204030204" pitchFamily="34" charset="0"/>
              </a:endParaRPr>
            </a:p>
            <a:p>
              <a:pPr marL="0" indent="0">
                <a:lnSpc>
                  <a:spcPct val="100000"/>
                </a:lnSpc>
                <a:buFont typeface="Calibri" panose="020B0604020202020204" pitchFamily="34" charset="0"/>
                <a:buNone/>
              </a:pPr>
              <a:r>
                <a:rPr lang="nl-NL" sz="900" i="0" u="none" baseline="0" noProof="1">
                  <a:solidFill>
                    <a:schemeClr val="tx1"/>
                  </a:solidFill>
                  <a:latin typeface="Calibri Light" panose="020F0302020204030204" pitchFamily="34" charset="0"/>
                  <a:cs typeface="Calibri Light" panose="020F0302020204030204" pitchFamily="34" charset="0"/>
                </a:rPr>
                <a:t>Je kunt meerdere ‘sprongen’ tegelijk voor- of achteruit maken als je b.v. van stijl 1 naar stijl 4 wilt gaan. Je drukt dan aan het begin van een alinea meerdere keren op </a:t>
              </a:r>
              <a:r>
                <a:rPr lang="nl-NL" sz="900" b="1" i="0" u="none" baseline="0" noProof="1">
                  <a:solidFill>
                    <a:schemeClr val="tx1"/>
                  </a:solidFill>
                  <a:latin typeface="Calibri Light" panose="020F0302020204030204" pitchFamily="34" charset="0"/>
                  <a:cs typeface="Calibri Light" panose="020F0302020204030204" pitchFamily="34" charset="0"/>
                </a:rPr>
                <a:t>[Tab]</a:t>
              </a:r>
              <a:r>
                <a:rPr lang="nl-NL" sz="900" i="0" u="none" baseline="0" noProof="1">
                  <a:solidFill>
                    <a:schemeClr val="tx1"/>
                  </a:solidFill>
                  <a:latin typeface="Calibri Light" panose="020F0302020204030204" pitchFamily="34" charset="0"/>
                  <a:cs typeface="Calibri Light" panose="020F0302020204030204" pitchFamily="34" charset="0"/>
                </a:rPr>
                <a:t> of </a:t>
              </a:r>
              <a:r>
                <a:rPr lang="nl-NL" sz="900" b="1" i="0" u="none" baseline="0" noProof="1">
                  <a:solidFill>
                    <a:schemeClr val="tx1"/>
                  </a:solidFill>
                  <a:latin typeface="Calibri Light" panose="020F0302020204030204" pitchFamily="34" charset="0"/>
                  <a:cs typeface="Calibri Light" panose="020F0302020204030204" pitchFamily="34" charset="0"/>
                </a:rPr>
                <a:t>[Shift]+[Tab].</a:t>
              </a:r>
            </a:p>
            <a:p>
              <a:pPr marL="0" indent="0">
                <a:lnSpc>
                  <a:spcPct val="100000"/>
                </a:lnSpc>
                <a:buFont typeface="Calibri" panose="020B0604020202020204" pitchFamily="34" charset="0"/>
                <a:buNone/>
              </a:pPr>
              <a:endParaRPr lang="nl-NL" sz="900" b="1" i="0" u="none" baseline="0" noProof="1">
                <a:solidFill>
                  <a:schemeClr val="tx1"/>
                </a:solidFill>
                <a:latin typeface="Calibri Light" panose="020F0302020204030204" pitchFamily="34" charset="0"/>
                <a:cs typeface="Calibri Light" panose="020F0302020204030204" pitchFamily="34" charset="0"/>
              </a:endParaRPr>
            </a:p>
            <a:p>
              <a:pPr marL="0" marR="0" lvl="0" indent="0" algn="l" defTabSz="829467" rtl="0" eaLnBrk="1" fontAlgn="auto" latinLnBrk="0" hangingPunct="1">
                <a:lnSpc>
                  <a:spcPct val="100000"/>
                </a:lnSpc>
                <a:spcBef>
                  <a:spcPts val="0"/>
                </a:spcBef>
                <a:spcAft>
                  <a:spcPts val="0"/>
                </a:spcAft>
                <a:buClrTx/>
                <a:buSzTx/>
                <a:buFont typeface="Calibri" panose="020B0604020202020204" pitchFamily="34" charset="0"/>
                <a:buNone/>
                <a:tabLst/>
                <a:defRPr/>
              </a:pPr>
              <a:r>
                <a:rPr lang="nl-NL" sz="900" b="1" i="1" u="none" cap="all" baseline="0" noProof="1">
                  <a:solidFill>
                    <a:schemeClr val="accent1"/>
                  </a:solidFill>
                  <a:latin typeface="Calibri Light" panose="020F0302020204030204" pitchFamily="34" charset="0"/>
                  <a:cs typeface="Calibri Light" panose="020F0302020204030204" pitchFamily="34" charset="0"/>
                </a:rPr>
                <a:t>Tip</a:t>
              </a:r>
              <a:r>
                <a:rPr lang="nl-NL" sz="900" b="1" i="1" u="none" baseline="0" noProof="1">
                  <a:solidFill>
                    <a:schemeClr val="tx1"/>
                  </a:solidFill>
                  <a:latin typeface="Calibri Light" panose="020F0302020204030204" pitchFamily="34" charset="0"/>
                  <a:cs typeface="Calibri Light" panose="020F0302020204030204" pitchFamily="34" charset="0"/>
                </a:rPr>
                <a:t>: </a:t>
              </a:r>
              <a:r>
                <a:rPr lang="nl-NL" sz="900" b="0" i="1" u="none" baseline="0" noProof="1">
                  <a:solidFill>
                    <a:schemeClr val="tx1"/>
                  </a:solidFill>
                  <a:latin typeface="Calibri Light" panose="020F0302020204030204" pitchFamily="34" charset="0"/>
                  <a:cs typeface="Calibri Light" panose="020F0302020204030204" pitchFamily="34" charset="0"/>
                </a:rPr>
                <a:t>in plaats van de Tab-toets kun je ook deze knoppen gebruiken (op de Start-tab):</a:t>
              </a:r>
            </a:p>
          </p:txBody>
        </p:sp>
        <p:pic>
          <p:nvPicPr>
            <p:cNvPr id="8" name="Icon Inspringen">
              <a:extLst>
                <a:ext uri="{FF2B5EF4-FFF2-40B4-BE49-F238E27FC236}">
                  <a16:creationId xmlns:a16="http://schemas.microsoft.com/office/drawing/2014/main" id="{78188DB1-045F-4C23-BC3F-2907FBA23BAC}"/>
                </a:ext>
              </a:extLst>
            </p:cNvPr>
            <p:cNvPicPr>
              <a:picLocks noChangeAspect="1"/>
            </p:cNvPicPr>
            <p:nvPr userDrawn="1"/>
          </p:nvPicPr>
          <p:blipFill>
            <a:blip r:embed="rId4">
              <a:extLst>
                <a:ext uri="{28A0092B-C50C-407E-A947-70E740481C1C}">
                  <a14:useLocalDpi xmlns:a14="http://schemas.microsoft.com/office/drawing/2010/main"/>
                </a:ext>
              </a:extLst>
            </a:blip>
            <a:stretch/>
          </p:blipFill>
          <p:spPr>
            <a:xfrm>
              <a:off x="-1665491" y="4843817"/>
              <a:ext cx="506800" cy="215391"/>
            </a:xfrm>
            <a:prstGeom prst="rect">
              <a:avLst/>
            </a:prstGeom>
          </p:spPr>
        </p:pic>
        <p:cxnSp>
          <p:nvCxnSpPr>
            <p:cNvPr id="9" name="Lijn">
              <a:extLst>
                <a:ext uri="{FF2B5EF4-FFF2-40B4-BE49-F238E27FC236}">
                  <a16:creationId xmlns:a16="http://schemas.microsoft.com/office/drawing/2014/main" id="{FBF782F8-CB1D-4712-B89B-3AA93C1AB737}"/>
                </a:ext>
              </a:extLst>
            </p:cNvPr>
            <p:cNvCxnSpPr>
              <a:cxnSpLocks/>
            </p:cNvCxnSpPr>
            <p:nvPr userDrawn="1"/>
          </p:nvCxnSpPr>
          <p:spPr>
            <a:xfrm>
              <a:off x="-2564091" y="1923866"/>
              <a:ext cx="230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Screenprint stijlen">
              <a:extLst>
                <a:ext uri="{FF2B5EF4-FFF2-40B4-BE49-F238E27FC236}">
                  <a16:creationId xmlns:a16="http://schemas.microsoft.com/office/drawing/2014/main" id="{EA534144-A086-4A04-8BBE-8DD593EC4069}"/>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2405370" y="2204714"/>
              <a:ext cx="1721630" cy="725188"/>
            </a:xfrm>
            <a:prstGeom prst="rect">
              <a:avLst/>
            </a:prstGeom>
          </p:spPr>
        </p:pic>
      </p:grpSp>
      <p:grpSp>
        <p:nvGrpSpPr>
          <p:cNvPr id="34" name="Tip Foto instellen">
            <a:extLst>
              <a:ext uri="{FF2B5EF4-FFF2-40B4-BE49-F238E27FC236}">
                <a16:creationId xmlns:a16="http://schemas.microsoft.com/office/drawing/2014/main" id="{2DECF220-FDBC-40F6-8647-FC8C3AECD59F}"/>
              </a:ext>
            </a:extLst>
          </p:cNvPr>
          <p:cNvGrpSpPr/>
          <p:nvPr userDrawn="1"/>
        </p:nvGrpSpPr>
        <p:grpSpPr>
          <a:xfrm>
            <a:off x="6641621" y="1391508"/>
            <a:ext cx="2304000" cy="4174478"/>
            <a:chOff x="6633481" y="1391507"/>
            <a:chExt cx="2304000" cy="4174478"/>
          </a:xfrm>
        </p:grpSpPr>
        <p:sp>
          <p:nvSpPr>
            <p:cNvPr id="18" name="Tip tekst">
              <a:extLst>
                <a:ext uri="{FF2B5EF4-FFF2-40B4-BE49-F238E27FC236}">
                  <a16:creationId xmlns:a16="http://schemas.microsoft.com/office/drawing/2014/main" id="{21BE692D-FD3C-4A74-AF5C-48C293BE5D76}"/>
                </a:ext>
              </a:extLst>
            </p:cNvPr>
            <p:cNvSpPr txBox="1"/>
            <p:nvPr userDrawn="1"/>
          </p:nvSpPr>
          <p:spPr>
            <a:xfrm>
              <a:off x="6633481" y="1391507"/>
              <a:ext cx="2304000" cy="3877985"/>
            </a:xfrm>
            <a:prstGeom prst="rect">
              <a:avLst/>
            </a:prstGeom>
            <a:noFill/>
          </p:spPr>
          <p:txBody>
            <a:bodyPr wrap="square" lIns="0" tIns="0" rIns="0" bIns="0" rtlCol="0">
              <a:spAutoFit/>
            </a:bodyPr>
            <a:lstStyle/>
            <a:p>
              <a:pPr marL="0" algn="l" defTabSz="532011" rtl="0" eaLnBrk="1" latinLnBrk="0" hangingPunct="1">
                <a:lnSpc>
                  <a:spcPct val="100000"/>
                </a:lnSpc>
              </a:pPr>
              <a:r>
                <a:rPr lang="nl-NL" sz="900" b="1" kern="1200" cap="all" baseline="0" noProof="1">
                  <a:solidFill>
                    <a:schemeClr val="accent1"/>
                  </a:solidFill>
                  <a:latin typeface="Calibri Light" panose="020F0302020204030204" pitchFamily="34" charset="0"/>
                  <a:ea typeface="+mn-ea"/>
                  <a:cs typeface="Calibri Light" panose="020F0302020204030204" pitchFamily="34" charset="0"/>
                </a:rPr>
                <a:t>Foto instellen</a:t>
              </a:r>
            </a:p>
            <a:p>
              <a:pPr marL="0" algn="l" defTabSz="532011" rtl="0" eaLnBrk="1" latinLnBrk="0" hangingPunct="1">
                <a:lnSpc>
                  <a:spcPct val="100000"/>
                </a:lnSpc>
              </a:pPr>
              <a:endParaRPr lang="nl-NL" sz="900" b="0" kern="1200" cap="none" baseline="0" noProof="1">
                <a:solidFill>
                  <a:schemeClr val="tx1"/>
                </a:solidFill>
                <a:latin typeface="Calibri Light" panose="020F0302020204030204" pitchFamily="34" charset="0"/>
                <a:ea typeface="+mn-ea"/>
                <a:cs typeface="Calibri Light" panose="020F0302020204030204" pitchFamily="34" charset="0"/>
              </a:endParaRPr>
            </a:p>
            <a:p>
              <a:pPr>
                <a:lnSpc>
                  <a:spcPct val="100000"/>
                </a:lnSpc>
              </a:pPr>
              <a:r>
                <a:rPr lang="nl-NL" sz="900" baseline="0" noProof="1">
                  <a:solidFill>
                    <a:schemeClr val="tx1"/>
                  </a:solidFill>
                  <a:latin typeface="Calibri Light" panose="020F0302020204030204" pitchFamily="34" charset="0"/>
                  <a:cs typeface="Calibri Light" panose="020F0302020204030204" pitchFamily="34" charset="0"/>
                </a:rPr>
                <a:t>Een fotokader wordt altijd vanuit het midden van de gekozen foto gevuld. </a:t>
              </a:r>
            </a:p>
            <a:p>
              <a:pPr>
                <a:lnSpc>
                  <a:spcPct val="100000"/>
                </a:lnSpc>
              </a:pPr>
              <a:endParaRPr lang="nl-NL" sz="900" baseline="0" noProof="1">
                <a:solidFill>
                  <a:schemeClr val="tx1"/>
                </a:solidFill>
                <a:latin typeface="Calibri Light" panose="020F0302020204030204" pitchFamily="34" charset="0"/>
                <a:cs typeface="Calibri Light" panose="020F0302020204030204" pitchFamily="34" charset="0"/>
              </a:endParaRPr>
            </a:p>
            <a:p>
              <a:pPr>
                <a:lnSpc>
                  <a:spcPct val="100000"/>
                </a:lnSpc>
              </a:pPr>
              <a:r>
                <a:rPr lang="nl-NL" sz="900" b="0" i="0" u="none" baseline="0" noProof="1">
                  <a:solidFill>
                    <a:schemeClr val="tx1"/>
                  </a:solidFill>
                  <a:latin typeface="Calibri Light" panose="020F0302020204030204" pitchFamily="34" charset="0"/>
                  <a:cs typeface="Calibri Light" panose="020F0302020204030204" pitchFamily="34" charset="0"/>
                </a:rPr>
                <a:t>Als je een ander gedeelte van de foto wilt zien, gebruik je de functie ‘bijsnijden’:</a:t>
              </a:r>
            </a:p>
            <a:p>
              <a:pPr marL="144000" indent="-144000">
                <a:lnSpc>
                  <a:spcPct val="100000"/>
                </a:lnSpc>
                <a:buSzPct val="85000"/>
                <a:buFont typeface="Calibri" panose="020B0604020202020204" pitchFamily="34" charset="0"/>
                <a:buChar char="•"/>
              </a:pPr>
              <a:r>
                <a:rPr lang="nl-NL" sz="900" b="0" i="0" u="none" baseline="0" noProof="1">
                  <a:solidFill>
                    <a:schemeClr val="tx1"/>
                  </a:solidFill>
                  <a:latin typeface="Calibri Light" panose="020F0302020204030204" pitchFamily="34" charset="0"/>
                  <a:cs typeface="Calibri Light" panose="020F0302020204030204" pitchFamily="34" charset="0"/>
                </a:rPr>
                <a:t>Klik op de foto.</a:t>
              </a:r>
            </a:p>
            <a:p>
              <a:pPr marL="144000" indent="-144000">
                <a:lnSpc>
                  <a:spcPct val="100000"/>
                </a:lnSpc>
                <a:buSzPct val="85000"/>
                <a:buFont typeface="Calibri" panose="020B0604020202020204" pitchFamily="34" charset="0"/>
                <a:buChar char="•"/>
              </a:pPr>
              <a:r>
                <a:rPr lang="nl-NL" sz="900" b="0" i="0" u="none" baseline="0" noProof="1">
                  <a:solidFill>
                    <a:schemeClr val="tx1"/>
                  </a:solidFill>
                  <a:latin typeface="Calibri Light" panose="020F0302020204030204" pitchFamily="34" charset="0"/>
                  <a:cs typeface="Calibri Light" panose="020F0302020204030204" pitchFamily="34" charset="0"/>
                </a:rPr>
                <a:t>Op tab </a:t>
              </a:r>
              <a:r>
                <a:rPr lang="nl-NL" sz="900" b="1" i="0" u="none" baseline="0" noProof="1">
                  <a:solidFill>
                    <a:schemeClr val="tx1"/>
                  </a:solidFill>
                  <a:latin typeface="Calibri Light" panose="020F0302020204030204" pitchFamily="34" charset="0"/>
                  <a:cs typeface="Calibri Light" panose="020F0302020204030204" pitchFamily="34" charset="0"/>
                </a:rPr>
                <a:t>Afbeeldingsopmaak</a:t>
              </a:r>
              <a:r>
                <a:rPr lang="nl-NL" sz="900" b="0" i="0" u="none" baseline="0" noProof="1">
                  <a:solidFill>
                    <a:schemeClr val="tx1"/>
                  </a:solidFill>
                  <a:latin typeface="Calibri Light" panose="020F0302020204030204" pitchFamily="34" charset="0"/>
                  <a:cs typeface="Calibri Light" panose="020F0302020204030204" pitchFamily="34" charset="0"/>
                </a:rPr>
                <a:t>: klik op </a:t>
              </a:r>
              <a:r>
                <a:rPr lang="nl-NL" sz="900" b="1" i="0" u="none" baseline="0" noProof="1">
                  <a:solidFill>
                    <a:schemeClr val="tx1"/>
                  </a:solidFill>
                  <a:latin typeface="Calibri Light" panose="020F0302020204030204" pitchFamily="34" charset="0"/>
                  <a:cs typeface="Calibri Light" panose="020F0302020204030204" pitchFamily="34" charset="0"/>
                </a:rPr>
                <a:t>Bijsnijden</a:t>
              </a:r>
              <a:r>
                <a:rPr lang="nl-NL" sz="900" b="0" i="0" u="none" baseline="0" noProof="1">
                  <a:solidFill>
                    <a:schemeClr val="tx1"/>
                  </a:solidFill>
                  <a:latin typeface="Calibri Light" panose="020F0302020204030204" pitchFamily="34" charset="0"/>
                  <a:cs typeface="Calibri Light" panose="020F0302020204030204" pitchFamily="34" charset="0"/>
                </a:rPr>
                <a:t>:</a:t>
              </a:r>
            </a:p>
            <a:p>
              <a:pPr marL="144000" indent="-144000">
                <a:lnSpc>
                  <a:spcPct val="100000"/>
                </a:lnSpc>
                <a:buSzPct val="85000"/>
                <a:buFont typeface="Calibri" panose="020B0604020202020204" pitchFamily="34" charset="0"/>
                <a:buChar char="•"/>
              </a:pPr>
              <a:endParaRPr lang="nl-NL" sz="900" b="0" i="0" u="none" baseline="0" noProof="1">
                <a:solidFill>
                  <a:schemeClr val="tx1"/>
                </a:solidFill>
                <a:latin typeface="Calibri Light" panose="020F0302020204030204" pitchFamily="34" charset="0"/>
                <a:cs typeface="Calibri Light" panose="020F0302020204030204" pitchFamily="34" charset="0"/>
              </a:endParaRPr>
            </a:p>
            <a:p>
              <a:pPr marL="144000" indent="-144000">
                <a:lnSpc>
                  <a:spcPct val="100000"/>
                </a:lnSpc>
                <a:buSzPct val="85000"/>
                <a:buFont typeface="Calibri" panose="020B0604020202020204" pitchFamily="34" charset="0"/>
                <a:buChar char="•"/>
              </a:pPr>
              <a:endParaRPr lang="nl-NL" sz="900" b="0" i="0" u="none" baseline="0" noProof="1">
                <a:solidFill>
                  <a:schemeClr val="tx1"/>
                </a:solidFill>
                <a:latin typeface="Calibri Light" panose="020F0302020204030204" pitchFamily="34" charset="0"/>
                <a:cs typeface="Calibri Light" panose="020F0302020204030204" pitchFamily="34" charset="0"/>
              </a:endParaRPr>
            </a:p>
            <a:p>
              <a:pPr marL="144000" indent="-144000">
                <a:lnSpc>
                  <a:spcPct val="100000"/>
                </a:lnSpc>
                <a:buSzPct val="85000"/>
                <a:buFont typeface="Calibri" panose="020B0604020202020204" pitchFamily="34" charset="0"/>
                <a:buChar char="•"/>
              </a:pPr>
              <a:endParaRPr lang="nl-NL" sz="900" b="0" i="0" u="none" baseline="0" noProof="1">
                <a:solidFill>
                  <a:schemeClr val="tx1"/>
                </a:solidFill>
                <a:latin typeface="Calibri Light" panose="020F0302020204030204" pitchFamily="34" charset="0"/>
                <a:cs typeface="Calibri Light" panose="020F0302020204030204" pitchFamily="34" charset="0"/>
              </a:endParaRPr>
            </a:p>
            <a:p>
              <a:pPr marL="144000" indent="-144000">
                <a:lnSpc>
                  <a:spcPct val="100000"/>
                </a:lnSpc>
                <a:buSzPct val="85000"/>
                <a:buFont typeface="Calibri" panose="020B0604020202020204" pitchFamily="34" charset="0"/>
                <a:buChar char="•"/>
              </a:pPr>
              <a:endParaRPr lang="nl-NL" sz="900" b="0" i="0" u="none" baseline="0" noProof="1">
                <a:solidFill>
                  <a:schemeClr val="tx1"/>
                </a:solidFill>
                <a:latin typeface="Calibri Light" panose="020F0302020204030204" pitchFamily="34" charset="0"/>
                <a:cs typeface="Calibri Light" panose="020F0302020204030204" pitchFamily="34" charset="0"/>
              </a:endParaRPr>
            </a:p>
            <a:p>
              <a:pPr marL="144000" indent="-144000">
                <a:lnSpc>
                  <a:spcPct val="100000"/>
                </a:lnSpc>
                <a:buSzPct val="85000"/>
                <a:buFont typeface="Calibri" panose="020B0604020202020204" pitchFamily="34" charset="0"/>
                <a:buChar char="•"/>
              </a:pPr>
              <a:r>
                <a:rPr lang="nl-NL" sz="900" b="0" i="0" u="none" baseline="0" noProof="1">
                  <a:solidFill>
                    <a:schemeClr val="tx1"/>
                  </a:solidFill>
                  <a:latin typeface="Calibri Light" panose="020F0302020204030204" pitchFamily="34" charset="0"/>
                  <a:cs typeface="Calibri Light" panose="020F0302020204030204" pitchFamily="34" charset="0"/>
                </a:rPr>
                <a:t>Nu kun je de foto bewegen en daarmee het gewenste deel in beeld schuiven. Ook kun je de foto vergroten/ verkleinen door met de ronde witte greepjes in de hoeken te slepen.</a:t>
              </a:r>
            </a:p>
            <a:p>
              <a:pPr marL="144000" indent="-144000">
                <a:lnSpc>
                  <a:spcPct val="100000"/>
                </a:lnSpc>
                <a:buSzPct val="85000"/>
                <a:buFont typeface="Calibri" panose="020B0604020202020204" pitchFamily="34" charset="0"/>
                <a:buChar char="•"/>
              </a:pPr>
              <a:r>
                <a:rPr lang="nl-NL" sz="900" b="0" i="0" u="none" baseline="0" noProof="1">
                  <a:solidFill>
                    <a:schemeClr val="tx1"/>
                  </a:solidFill>
                  <a:latin typeface="Calibri Light" panose="020F0302020204030204" pitchFamily="34" charset="0"/>
                  <a:cs typeface="Calibri Light" panose="020F0302020204030204" pitchFamily="34" charset="0"/>
                </a:rPr>
                <a:t>Klik naast het kader om de bijsnijden-functie te verlaten.</a:t>
              </a:r>
            </a:p>
            <a:p>
              <a:pPr marL="0" indent="0">
                <a:lnSpc>
                  <a:spcPct val="100000"/>
                </a:lnSpc>
                <a:buFont typeface="Calibri" panose="020B0604020202020204" pitchFamily="34" charset="0"/>
                <a:buNone/>
              </a:pPr>
              <a:endParaRPr lang="nl-NL" sz="900" b="0" i="0" u="none" baseline="0" noProof="1">
                <a:solidFill>
                  <a:schemeClr val="tx1"/>
                </a:solidFill>
                <a:latin typeface="Calibri Light" panose="020F0302020204030204" pitchFamily="34" charset="0"/>
                <a:cs typeface="Calibri Light" panose="020F0302020204030204" pitchFamily="34" charset="0"/>
              </a:endParaRPr>
            </a:p>
            <a:p>
              <a:pPr marL="0" indent="0" algn="l" defTabSz="532011" rtl="0" eaLnBrk="1" latinLnBrk="0" hangingPunct="1">
                <a:lnSpc>
                  <a:spcPct val="100000"/>
                </a:lnSpc>
                <a:buFont typeface="Calibri" panose="020B0604020202020204" pitchFamily="34" charset="0"/>
                <a:buNone/>
              </a:pPr>
              <a:r>
                <a:rPr lang="nl-NL" sz="900" b="1" kern="1200" cap="all" baseline="0" noProof="1">
                  <a:solidFill>
                    <a:schemeClr val="accent1"/>
                  </a:solidFill>
                  <a:latin typeface="Calibri Light" panose="020F0302020204030204" pitchFamily="34" charset="0"/>
                  <a:ea typeface="+mn-ea"/>
                  <a:cs typeface="Calibri Light" panose="020F0302020204030204" pitchFamily="34" charset="0"/>
                </a:rPr>
                <a:t>Andere foto kiezen</a:t>
              </a:r>
            </a:p>
            <a:p>
              <a:pPr marL="0" indent="0" algn="l" defTabSz="532011" rtl="0" eaLnBrk="1" latinLnBrk="0" hangingPunct="1">
                <a:lnSpc>
                  <a:spcPct val="100000"/>
                </a:lnSpc>
                <a:buFont typeface="Calibri" panose="020B0604020202020204" pitchFamily="34" charset="0"/>
                <a:buNone/>
              </a:pPr>
              <a:endParaRPr lang="nl-NL" sz="900" b="0" kern="1200" cap="none" baseline="0" noProof="1">
                <a:solidFill>
                  <a:schemeClr val="tx1"/>
                </a:solidFill>
                <a:latin typeface="Calibri Light" panose="020F0302020204030204" pitchFamily="34" charset="0"/>
                <a:ea typeface="+mn-ea"/>
                <a:cs typeface="Calibri Light" panose="020F0302020204030204" pitchFamily="34" charset="0"/>
              </a:endParaRPr>
            </a:p>
            <a:p>
              <a:pPr marL="144000" indent="-144000">
                <a:lnSpc>
                  <a:spcPct val="100000"/>
                </a:lnSpc>
                <a:buSzPct val="85000"/>
                <a:buFont typeface="Calibri" panose="020B0604020202020204" pitchFamily="34" charset="0"/>
                <a:buChar char="•"/>
              </a:pPr>
              <a:r>
                <a:rPr lang="nl-NL" sz="900" b="0" i="0" u="none" baseline="0" noProof="1">
                  <a:solidFill>
                    <a:schemeClr val="tx1"/>
                  </a:solidFill>
                  <a:latin typeface="Calibri Light" panose="020F0302020204030204" pitchFamily="34" charset="0"/>
                  <a:cs typeface="Calibri Light" panose="020F0302020204030204" pitchFamily="34" charset="0"/>
                </a:rPr>
                <a:t>Selecteer de foto.</a:t>
              </a:r>
            </a:p>
            <a:p>
              <a:pPr marL="144000" indent="-144000">
                <a:lnSpc>
                  <a:spcPct val="100000"/>
                </a:lnSpc>
                <a:buSzPct val="85000"/>
                <a:buFont typeface="Calibri" panose="020B0604020202020204" pitchFamily="34" charset="0"/>
                <a:buChar char="•"/>
              </a:pPr>
              <a:r>
                <a:rPr lang="nl-NL" sz="900" b="0" i="0" u="none" baseline="0" noProof="1">
                  <a:solidFill>
                    <a:schemeClr val="tx1"/>
                  </a:solidFill>
                  <a:latin typeface="Calibri Light" panose="020F0302020204030204" pitchFamily="34" charset="0"/>
                  <a:cs typeface="Calibri Light" panose="020F0302020204030204" pitchFamily="34" charset="0"/>
                </a:rPr>
                <a:t>Druk op </a:t>
              </a:r>
              <a:r>
                <a:rPr lang="nl-NL" sz="900" b="1" i="0" u="none" baseline="0" noProof="1">
                  <a:solidFill>
                    <a:schemeClr val="tx1"/>
                  </a:solidFill>
                  <a:latin typeface="Calibri Light" panose="020F0302020204030204" pitchFamily="34" charset="0"/>
                  <a:cs typeface="Calibri Light" panose="020F0302020204030204" pitchFamily="34" charset="0"/>
                </a:rPr>
                <a:t>[Delete]</a:t>
              </a:r>
              <a:endParaRPr lang="nl-NL" sz="900" b="0" i="0" u="none" baseline="0" noProof="1">
                <a:solidFill>
                  <a:schemeClr val="tx1"/>
                </a:solidFill>
                <a:latin typeface="Calibri Light" panose="020F0302020204030204" pitchFamily="34" charset="0"/>
                <a:cs typeface="Calibri Light" panose="020F0302020204030204" pitchFamily="34" charset="0"/>
              </a:endParaRPr>
            </a:p>
            <a:p>
              <a:pPr marL="144000" marR="0" lvl="0" indent="-144000" algn="l" defTabSz="829452" rtl="0" eaLnBrk="1" fontAlgn="auto" latinLnBrk="0" hangingPunct="1">
                <a:lnSpc>
                  <a:spcPct val="100000"/>
                </a:lnSpc>
                <a:spcBef>
                  <a:spcPts val="0"/>
                </a:spcBef>
                <a:spcAft>
                  <a:spcPts val="0"/>
                </a:spcAft>
                <a:buClrTx/>
                <a:buSzPct val="85000"/>
                <a:buFont typeface="Calibri" panose="020B0604020202020204" pitchFamily="34" charset="0"/>
                <a:buChar char="•"/>
                <a:tabLst/>
                <a:defRPr/>
              </a:pPr>
              <a:r>
                <a:rPr lang="nl-NL" sz="900" b="0" i="0" u="none" baseline="0" noProof="1">
                  <a:solidFill>
                    <a:schemeClr val="tx1"/>
                  </a:solidFill>
                  <a:latin typeface="Calibri Light" panose="020F0302020204030204" pitchFamily="34" charset="0"/>
                  <a:cs typeface="Calibri Light" panose="020F0302020204030204" pitchFamily="34" charset="0"/>
                </a:rPr>
                <a:t>Op tab </a:t>
              </a:r>
              <a:r>
                <a:rPr lang="nl-NL" sz="900" b="1" i="0" u="none" baseline="0" noProof="1">
                  <a:solidFill>
                    <a:schemeClr val="tx1"/>
                  </a:solidFill>
                  <a:latin typeface="Calibri Light" panose="020F0302020204030204" pitchFamily="34" charset="0"/>
                  <a:cs typeface="Calibri Light" panose="020F0302020204030204" pitchFamily="34" charset="0"/>
                </a:rPr>
                <a:t>Start</a:t>
              </a:r>
              <a:r>
                <a:rPr lang="nl-NL" sz="900" b="0" i="0" u="none" baseline="0" noProof="1">
                  <a:solidFill>
                    <a:schemeClr val="tx1"/>
                  </a:solidFill>
                  <a:latin typeface="Calibri Light" panose="020F0302020204030204" pitchFamily="34" charset="0"/>
                  <a:cs typeface="Calibri Light" panose="020F0302020204030204" pitchFamily="34" charset="0"/>
                </a:rPr>
                <a:t>:</a:t>
              </a:r>
              <a:r>
                <a:rPr lang="nl-NL" sz="900" b="1" i="0" u="none" baseline="0" noProof="1">
                  <a:solidFill>
                    <a:schemeClr val="tx1"/>
                  </a:solidFill>
                  <a:latin typeface="Calibri Light" panose="020F0302020204030204" pitchFamily="34" charset="0"/>
                  <a:cs typeface="Calibri Light" panose="020F0302020204030204" pitchFamily="34" charset="0"/>
                </a:rPr>
                <a:t> </a:t>
              </a:r>
              <a:r>
                <a:rPr lang="nl-NL" sz="900" b="0" i="0" u="none" baseline="0" noProof="1">
                  <a:solidFill>
                    <a:schemeClr val="tx1"/>
                  </a:solidFill>
                  <a:latin typeface="Calibri Light" panose="020F0302020204030204" pitchFamily="34" charset="0"/>
                  <a:cs typeface="Calibri Light" panose="020F0302020204030204" pitchFamily="34" charset="0"/>
                </a:rPr>
                <a:t>klik op </a:t>
              </a:r>
              <a:r>
                <a:rPr lang="nl-NL" sz="900" b="1" i="0" u="none" baseline="0" noProof="1">
                  <a:solidFill>
                    <a:schemeClr val="tx1"/>
                  </a:solidFill>
                  <a:latin typeface="Calibri Light" panose="020F0302020204030204" pitchFamily="34" charset="0"/>
                  <a:cs typeface="Calibri Light" panose="020F0302020204030204" pitchFamily="34" charset="0"/>
                </a:rPr>
                <a:t>Opnieuw instellen</a:t>
              </a:r>
              <a:r>
                <a:rPr lang="nl-NL" sz="900" b="0" i="0" u="none" baseline="0" noProof="1">
                  <a:solidFill>
                    <a:schemeClr val="tx1"/>
                  </a:solidFill>
                  <a:latin typeface="Calibri Light" panose="020F0302020204030204" pitchFamily="34" charset="0"/>
                  <a:cs typeface="Calibri Light" panose="020F0302020204030204" pitchFamily="34" charset="0"/>
                </a:rPr>
                <a:t>:</a:t>
              </a:r>
            </a:p>
            <a:p>
              <a:pPr marL="144000" marR="0" lvl="0" indent="-144000" algn="l" defTabSz="829452" rtl="0" eaLnBrk="1" fontAlgn="auto" latinLnBrk="0" hangingPunct="1">
                <a:lnSpc>
                  <a:spcPct val="100000"/>
                </a:lnSpc>
                <a:spcBef>
                  <a:spcPts val="0"/>
                </a:spcBef>
                <a:spcAft>
                  <a:spcPts val="0"/>
                </a:spcAft>
                <a:buClrTx/>
                <a:buSzPct val="85000"/>
                <a:buFont typeface="Calibri" panose="020B0604020202020204" pitchFamily="34" charset="0"/>
                <a:buChar char="•"/>
                <a:tabLst/>
                <a:defRPr/>
              </a:pPr>
              <a:endParaRPr lang="nl-NL" sz="900" b="0" i="0" u="none" baseline="0" noProof="1">
                <a:solidFill>
                  <a:schemeClr val="tx1"/>
                </a:solidFill>
                <a:latin typeface="Calibri Light" panose="020F0302020204030204" pitchFamily="34" charset="0"/>
                <a:cs typeface="Calibri Light" panose="020F0302020204030204" pitchFamily="34" charset="0"/>
              </a:endParaRPr>
            </a:p>
            <a:p>
              <a:pPr marL="144000" marR="0" lvl="0" indent="-144000" algn="l" defTabSz="829452" rtl="0" eaLnBrk="1" fontAlgn="auto" latinLnBrk="0" hangingPunct="1">
                <a:lnSpc>
                  <a:spcPct val="100000"/>
                </a:lnSpc>
                <a:spcBef>
                  <a:spcPts val="0"/>
                </a:spcBef>
                <a:spcAft>
                  <a:spcPts val="0"/>
                </a:spcAft>
                <a:buClrTx/>
                <a:buSzPct val="85000"/>
                <a:buFont typeface="Calibri" panose="020B0604020202020204" pitchFamily="34" charset="0"/>
                <a:buChar char="•"/>
                <a:tabLst/>
                <a:defRPr/>
              </a:pPr>
              <a:endParaRPr lang="nl-NL" sz="900" b="1" i="0" u="none" baseline="0" noProof="1">
                <a:solidFill>
                  <a:schemeClr val="tx1"/>
                </a:solidFill>
                <a:latin typeface="Calibri Light" panose="020F0302020204030204" pitchFamily="34" charset="0"/>
                <a:cs typeface="Calibri Light" panose="020F0302020204030204" pitchFamily="34" charset="0"/>
              </a:endParaRPr>
            </a:p>
            <a:p>
              <a:pPr marL="144000" indent="-144000">
                <a:lnSpc>
                  <a:spcPct val="100000"/>
                </a:lnSpc>
                <a:buSzPct val="85000"/>
                <a:buFont typeface="Calibri" panose="020B0604020202020204" pitchFamily="34" charset="0"/>
                <a:buChar char="•"/>
              </a:pPr>
              <a:r>
                <a:rPr lang="nl-NL" sz="900" b="0" i="0" u="none" baseline="0" noProof="1">
                  <a:solidFill>
                    <a:schemeClr val="tx1"/>
                  </a:solidFill>
                  <a:latin typeface="Calibri Light" panose="020F0302020204030204" pitchFamily="34" charset="0"/>
                  <a:cs typeface="Calibri Light" panose="020F0302020204030204" pitchFamily="34" charset="0"/>
                </a:rPr>
                <a:t>Kies een nieuwe foto volgens de aanwijzingen.</a:t>
              </a:r>
            </a:p>
          </p:txBody>
        </p:sp>
        <p:cxnSp>
          <p:nvCxnSpPr>
            <p:cNvPr id="19" name="Lijn">
              <a:extLst>
                <a:ext uri="{FF2B5EF4-FFF2-40B4-BE49-F238E27FC236}">
                  <a16:creationId xmlns:a16="http://schemas.microsoft.com/office/drawing/2014/main" id="{92248325-C80C-4EB5-BCDC-F99F37A1683B}"/>
                </a:ext>
              </a:extLst>
            </p:cNvPr>
            <p:cNvCxnSpPr>
              <a:cxnSpLocks/>
            </p:cNvCxnSpPr>
            <p:nvPr userDrawn="1"/>
          </p:nvCxnSpPr>
          <p:spPr>
            <a:xfrm>
              <a:off x="6633481" y="1584000"/>
              <a:ext cx="230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Lijn">
              <a:extLst>
                <a:ext uri="{FF2B5EF4-FFF2-40B4-BE49-F238E27FC236}">
                  <a16:creationId xmlns:a16="http://schemas.microsoft.com/office/drawing/2014/main" id="{AC10299B-7B87-45C4-AE64-8AB88645158A}"/>
                </a:ext>
              </a:extLst>
            </p:cNvPr>
            <p:cNvCxnSpPr>
              <a:cxnSpLocks/>
            </p:cNvCxnSpPr>
            <p:nvPr userDrawn="1"/>
          </p:nvCxnSpPr>
          <p:spPr>
            <a:xfrm>
              <a:off x="6633481" y="4318676"/>
              <a:ext cx="230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31" name="Icon Bijsnijden" descr="Afbeelding met tafel&#10;&#10;Automatisch gegenereerde beschrijving">
              <a:extLst>
                <a:ext uri="{FF2B5EF4-FFF2-40B4-BE49-F238E27FC236}">
                  <a16:creationId xmlns:a16="http://schemas.microsoft.com/office/drawing/2014/main" id="{A8158310-0B31-4223-A434-8F1B998C8494}"/>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7532081" y="2558872"/>
              <a:ext cx="635120" cy="818121"/>
            </a:xfrm>
            <a:prstGeom prst="rect">
              <a:avLst/>
            </a:prstGeom>
          </p:spPr>
        </p:pic>
        <p:pic>
          <p:nvPicPr>
            <p:cNvPr id="33" name="Icon Opnieuw instellen">
              <a:extLst>
                <a:ext uri="{FF2B5EF4-FFF2-40B4-BE49-F238E27FC236}">
                  <a16:creationId xmlns:a16="http://schemas.microsoft.com/office/drawing/2014/main" id="{E4A27200-C97E-4F13-BB96-49E44DD389C3}"/>
                </a:ext>
              </a:extLst>
            </p:cNvPr>
            <p:cNvPicPr>
              <a:picLocks noChangeAspect="1"/>
            </p:cNvPicPr>
            <p:nvPr userDrawn="1"/>
          </p:nvPicPr>
          <p:blipFill>
            <a:blip r:embed="rId7">
              <a:extLst>
                <a:ext uri="{28A0092B-C50C-407E-A947-70E740481C1C}">
                  <a14:useLocalDpi xmlns:a14="http://schemas.microsoft.com/office/drawing/2010/main"/>
                </a:ext>
              </a:extLst>
            </a:blip>
            <a:stretch>
              <a:fillRect/>
            </a:stretch>
          </p:blipFill>
          <p:spPr>
            <a:xfrm>
              <a:off x="7118066" y="5275337"/>
              <a:ext cx="1334829" cy="290648"/>
            </a:xfrm>
            <a:prstGeom prst="rect">
              <a:avLst/>
            </a:prstGeom>
          </p:spPr>
        </p:pic>
      </p:grpSp>
      <p:grpSp>
        <p:nvGrpSpPr>
          <p:cNvPr id="41" name="Tip Dia herstellen">
            <a:extLst>
              <a:ext uri="{FF2B5EF4-FFF2-40B4-BE49-F238E27FC236}">
                <a16:creationId xmlns:a16="http://schemas.microsoft.com/office/drawing/2014/main" id="{B4EFC0D0-769C-4D44-A188-1752CDF71BD3}"/>
              </a:ext>
            </a:extLst>
          </p:cNvPr>
          <p:cNvGrpSpPr/>
          <p:nvPr userDrawn="1"/>
        </p:nvGrpSpPr>
        <p:grpSpPr>
          <a:xfrm>
            <a:off x="9375155" y="1391508"/>
            <a:ext cx="2304000" cy="3462486"/>
            <a:chOff x="9375155" y="1391507"/>
            <a:chExt cx="2304000" cy="3462486"/>
          </a:xfrm>
        </p:grpSpPr>
        <p:sp>
          <p:nvSpPr>
            <p:cNvPr id="12" name="Tip tekst">
              <a:extLst>
                <a:ext uri="{FF2B5EF4-FFF2-40B4-BE49-F238E27FC236}">
                  <a16:creationId xmlns:a16="http://schemas.microsoft.com/office/drawing/2014/main" id="{2611674E-2CA2-4E3F-B952-695411151AFD}"/>
                </a:ext>
              </a:extLst>
            </p:cNvPr>
            <p:cNvSpPr txBox="1"/>
            <p:nvPr userDrawn="1"/>
          </p:nvSpPr>
          <p:spPr>
            <a:xfrm>
              <a:off x="9375155" y="1391507"/>
              <a:ext cx="2304000" cy="3462486"/>
            </a:xfrm>
            <a:prstGeom prst="rect">
              <a:avLst/>
            </a:prstGeom>
            <a:noFill/>
          </p:spPr>
          <p:txBody>
            <a:bodyPr wrap="square" lIns="0" tIns="0" rIns="0" bIns="0" rtlCol="0">
              <a:spAutoFit/>
            </a:bodyPr>
            <a:lstStyle/>
            <a:p>
              <a:pPr>
                <a:lnSpc>
                  <a:spcPct val="100000"/>
                </a:lnSpc>
              </a:pPr>
              <a:r>
                <a:rPr lang="nl-NL" sz="900" b="1" cap="all" baseline="0" noProof="1">
                  <a:solidFill>
                    <a:schemeClr val="accent1"/>
                  </a:solidFill>
                  <a:latin typeface="Calibri Light" panose="020F0302020204030204" pitchFamily="34" charset="0"/>
                  <a:cs typeface="Calibri Light" panose="020F0302020204030204" pitchFamily="34" charset="0"/>
                </a:rPr>
                <a:t>Dia herstellen</a:t>
              </a:r>
            </a:p>
            <a:p>
              <a:pPr>
                <a:lnSpc>
                  <a:spcPct val="100000"/>
                </a:lnSpc>
              </a:pPr>
              <a:endParaRPr lang="nl-NL" sz="900" b="0" cap="none" baseline="0" noProof="1">
                <a:solidFill>
                  <a:schemeClr val="tx1"/>
                </a:solidFill>
                <a:latin typeface="Calibri Light" panose="020F0302020204030204" pitchFamily="34" charset="0"/>
                <a:cs typeface="Calibri Light" panose="020F0302020204030204" pitchFamily="34" charset="0"/>
              </a:endParaRPr>
            </a:p>
            <a:p>
              <a:pPr marL="0" marR="0" lvl="0" indent="0" algn="l" defTabSz="532011" rtl="0" eaLnBrk="1" fontAlgn="auto" latinLnBrk="0" hangingPunct="1">
                <a:lnSpc>
                  <a:spcPct val="100000"/>
                </a:lnSpc>
                <a:spcBef>
                  <a:spcPts val="0"/>
                </a:spcBef>
                <a:spcAft>
                  <a:spcPts val="0"/>
                </a:spcAft>
                <a:buClrTx/>
                <a:buSzTx/>
                <a:buFont typeface="Calibri" panose="020B0604020202020204" pitchFamily="34" charset="0"/>
                <a:buNone/>
                <a:tabLst/>
                <a:defRPr/>
              </a:pPr>
              <a:r>
                <a:rPr lang="nl-NL" sz="900" b="0" i="0" u="none" baseline="0" noProof="1">
                  <a:solidFill>
                    <a:schemeClr val="tx1"/>
                  </a:solidFill>
                  <a:latin typeface="Calibri Light" panose="020F0302020204030204" pitchFamily="34" charset="0"/>
                  <a:cs typeface="Calibri Light" panose="020F0302020204030204" pitchFamily="34" charset="0"/>
                </a:rPr>
                <a:t>Als de dia-elementen niet (meer) op de juiste manier (over elkaar) liggen kun je de dia-indeling herstellen:</a:t>
              </a:r>
            </a:p>
            <a:p>
              <a:pPr marL="0" marR="0" lvl="0" indent="0" algn="l" defTabSz="532011" rtl="0" eaLnBrk="1" fontAlgn="auto" latinLnBrk="0" hangingPunct="1">
                <a:lnSpc>
                  <a:spcPct val="100000"/>
                </a:lnSpc>
                <a:spcBef>
                  <a:spcPts val="0"/>
                </a:spcBef>
                <a:spcAft>
                  <a:spcPts val="0"/>
                </a:spcAft>
                <a:buClrTx/>
                <a:buSzTx/>
                <a:buFont typeface="Calibri" panose="020B0604020202020204" pitchFamily="34" charset="0"/>
                <a:buNone/>
                <a:tabLst/>
                <a:defRPr/>
              </a:pPr>
              <a:endParaRPr lang="nl-NL" sz="900" b="0" i="0" u="none" baseline="0" noProof="1">
                <a:solidFill>
                  <a:schemeClr val="tx1"/>
                </a:solidFill>
                <a:latin typeface="Calibri Light" panose="020F0302020204030204" pitchFamily="34" charset="0"/>
                <a:cs typeface="Calibri Light" panose="020F0302020204030204" pitchFamily="34" charset="0"/>
              </a:endParaRPr>
            </a:p>
            <a:p>
              <a:pPr marL="0" marR="0" lvl="0" indent="0" algn="l" defTabSz="532011" rtl="0" eaLnBrk="1" fontAlgn="auto" latinLnBrk="0" hangingPunct="1">
                <a:lnSpc>
                  <a:spcPct val="100000"/>
                </a:lnSpc>
                <a:spcBef>
                  <a:spcPts val="0"/>
                </a:spcBef>
                <a:spcAft>
                  <a:spcPts val="0"/>
                </a:spcAft>
                <a:buClrTx/>
                <a:buSzTx/>
                <a:buFont typeface="Calibri" panose="020B0604020202020204" pitchFamily="34" charset="0"/>
                <a:buNone/>
                <a:tabLst/>
                <a:defRPr/>
              </a:pPr>
              <a:r>
                <a:rPr lang="nl-NL" sz="900" b="0" i="0" u="sng" cap="all" baseline="0" noProof="1">
                  <a:solidFill>
                    <a:schemeClr val="accent1"/>
                  </a:solidFill>
                  <a:latin typeface="Calibri Light" panose="020F0302020204030204" pitchFamily="34" charset="0"/>
                  <a:cs typeface="Calibri Light" panose="020F0302020204030204" pitchFamily="34" charset="0"/>
                </a:rPr>
                <a:t>Stap 1:</a:t>
              </a:r>
            </a:p>
            <a:p>
              <a:pPr marL="0" marR="0" lvl="0" indent="0" algn="l" defTabSz="532011" rtl="0" eaLnBrk="1" fontAlgn="auto" latinLnBrk="0" hangingPunct="1">
                <a:lnSpc>
                  <a:spcPct val="100000"/>
                </a:lnSpc>
                <a:spcBef>
                  <a:spcPts val="0"/>
                </a:spcBef>
                <a:spcAft>
                  <a:spcPts val="0"/>
                </a:spcAft>
                <a:buClrTx/>
                <a:buSzTx/>
                <a:buFont typeface="Calibri" panose="020B0604020202020204" pitchFamily="34" charset="0"/>
                <a:buNone/>
                <a:tabLst/>
                <a:defRPr/>
              </a:pPr>
              <a:r>
                <a:rPr lang="nl-NL" sz="900" b="0" i="0" u="none" baseline="0" noProof="1">
                  <a:solidFill>
                    <a:schemeClr val="tx1"/>
                  </a:solidFill>
                  <a:latin typeface="Calibri Light" panose="020F0302020204030204" pitchFamily="34" charset="0"/>
                  <a:cs typeface="Calibri Light" panose="020F0302020204030204" pitchFamily="34" charset="0"/>
                </a:rPr>
                <a:t>Verwijder eerst de bijsnijdingen van foto’s op deze dia (anders raken ze in STAP 2 verloren): </a:t>
              </a:r>
            </a:p>
            <a:p>
              <a:pPr marL="144000" marR="0" lvl="1" indent="-144000" algn="l" defTabSz="532011" rtl="0" eaLnBrk="1" fontAlgn="auto" latinLnBrk="0" hangingPunct="1">
                <a:lnSpc>
                  <a:spcPct val="100000"/>
                </a:lnSpc>
                <a:spcBef>
                  <a:spcPts val="0"/>
                </a:spcBef>
                <a:spcAft>
                  <a:spcPts val="0"/>
                </a:spcAft>
                <a:buClrTx/>
                <a:buSzPct val="85000"/>
                <a:buFont typeface="Calibri" panose="020B0604020202020204" pitchFamily="34" charset="0"/>
                <a:buChar char="•"/>
                <a:tabLst/>
                <a:defRPr/>
              </a:pPr>
              <a:r>
                <a:rPr lang="nl-NL" sz="900" b="0" i="0" u="none" kern="1200" baseline="0" noProof="1">
                  <a:solidFill>
                    <a:schemeClr val="tx1"/>
                  </a:solidFill>
                  <a:latin typeface="Calibri Light" panose="020F0302020204030204" pitchFamily="34" charset="0"/>
                  <a:ea typeface="+mn-ea"/>
                  <a:cs typeface="Calibri Light" panose="020F0302020204030204" pitchFamily="34" charset="0"/>
                </a:rPr>
                <a:t>Klik op de foto. </a:t>
              </a:r>
            </a:p>
            <a:p>
              <a:pPr marL="144000" marR="0" lvl="1" indent="-144000" algn="l" defTabSz="532011" rtl="0" eaLnBrk="1" fontAlgn="auto" latinLnBrk="0" hangingPunct="1">
                <a:lnSpc>
                  <a:spcPct val="100000"/>
                </a:lnSpc>
                <a:spcBef>
                  <a:spcPts val="0"/>
                </a:spcBef>
                <a:spcAft>
                  <a:spcPts val="0"/>
                </a:spcAft>
                <a:buClrTx/>
                <a:buSzPct val="85000"/>
                <a:buFont typeface="Calibri" panose="020B0604020202020204" pitchFamily="34" charset="0"/>
                <a:buChar char="•"/>
                <a:tabLst/>
                <a:defRPr/>
              </a:pPr>
              <a:r>
                <a:rPr lang="nl-NL" sz="900" b="0" i="0" u="none" kern="1200" baseline="0" noProof="1">
                  <a:solidFill>
                    <a:schemeClr val="tx1"/>
                  </a:solidFill>
                  <a:latin typeface="Calibri Light" panose="020F0302020204030204" pitchFamily="34" charset="0"/>
                  <a:ea typeface="+mn-ea"/>
                  <a:cs typeface="Calibri Light" panose="020F0302020204030204" pitchFamily="34" charset="0"/>
                </a:rPr>
                <a:t>Op tab </a:t>
              </a:r>
              <a:r>
                <a:rPr lang="nl-NL" sz="900" b="1" i="0" u="none" kern="1200" baseline="0" noProof="1">
                  <a:solidFill>
                    <a:schemeClr val="tx1"/>
                  </a:solidFill>
                  <a:latin typeface="Calibri Light" panose="020F0302020204030204" pitchFamily="34" charset="0"/>
                  <a:ea typeface="+mn-ea"/>
                  <a:cs typeface="Calibri Light" panose="020F0302020204030204" pitchFamily="34" charset="0"/>
                </a:rPr>
                <a:t>Afbeeldingsopmaak</a:t>
              </a:r>
              <a:r>
                <a:rPr lang="nl-NL" sz="900" b="0" i="0" u="none" kern="1200" baseline="0" noProof="1">
                  <a:solidFill>
                    <a:schemeClr val="tx1"/>
                  </a:solidFill>
                  <a:latin typeface="Calibri Light" panose="020F0302020204030204" pitchFamily="34" charset="0"/>
                  <a:ea typeface="+mn-ea"/>
                  <a:cs typeface="Calibri Light" panose="020F0302020204030204" pitchFamily="34" charset="0"/>
                </a:rPr>
                <a:t>: klik op </a:t>
              </a:r>
              <a:r>
                <a:rPr lang="nl-NL" sz="900" b="1" i="0" u="none" kern="1200" baseline="0" noProof="1">
                  <a:solidFill>
                    <a:schemeClr val="tx1"/>
                  </a:solidFill>
                  <a:latin typeface="Calibri Light" panose="020F0302020204030204" pitchFamily="34" charset="0"/>
                  <a:ea typeface="+mn-ea"/>
                  <a:cs typeface="Calibri Light" panose="020F0302020204030204" pitchFamily="34" charset="0"/>
                </a:rPr>
                <a:t>Afbeeldingen comprimeren</a:t>
              </a:r>
              <a:r>
                <a:rPr lang="nl-NL" sz="900" b="0" i="0" u="none" kern="1200" baseline="0" noProof="1">
                  <a:solidFill>
                    <a:schemeClr val="tx1"/>
                  </a:solidFill>
                  <a:latin typeface="Calibri Light" panose="020F0302020204030204" pitchFamily="34" charset="0"/>
                  <a:ea typeface="+mn-ea"/>
                  <a:cs typeface="Calibri Light" panose="020F0302020204030204" pitchFamily="34" charset="0"/>
                </a:rPr>
                <a:t>:</a:t>
              </a:r>
            </a:p>
            <a:p>
              <a:pPr marL="144000" marR="0" lvl="0" indent="-144000" algn="l" defTabSz="1378039" rtl="0" eaLnBrk="1" fontAlgn="auto" latinLnBrk="0" hangingPunct="1">
                <a:lnSpc>
                  <a:spcPct val="100000"/>
                </a:lnSpc>
                <a:spcBef>
                  <a:spcPts val="0"/>
                </a:spcBef>
                <a:spcAft>
                  <a:spcPts val="0"/>
                </a:spcAft>
                <a:buClrTx/>
                <a:buSzPct val="85000"/>
                <a:buFont typeface="Calibri" panose="020B0604020202020204" pitchFamily="34" charset="0"/>
                <a:buChar char="•"/>
                <a:tabLst/>
                <a:defRPr/>
              </a:pPr>
              <a:endParaRPr lang="nl-NL" sz="900" b="0" i="0" u="none" baseline="0" noProof="1">
                <a:solidFill>
                  <a:schemeClr val="tx1"/>
                </a:solidFill>
                <a:latin typeface="Calibri Light" panose="020F0302020204030204" pitchFamily="34" charset="0"/>
                <a:cs typeface="Calibri Light" panose="020F0302020204030204" pitchFamily="34" charset="0"/>
              </a:endParaRPr>
            </a:p>
            <a:p>
              <a:pPr marL="144000" marR="0" lvl="0" indent="-144000" algn="l" defTabSz="1378039" rtl="0" eaLnBrk="1" fontAlgn="auto" latinLnBrk="0" hangingPunct="1">
                <a:lnSpc>
                  <a:spcPct val="100000"/>
                </a:lnSpc>
                <a:spcBef>
                  <a:spcPts val="0"/>
                </a:spcBef>
                <a:spcAft>
                  <a:spcPts val="0"/>
                </a:spcAft>
                <a:buClrTx/>
                <a:buSzPct val="85000"/>
                <a:buFont typeface="Calibri" panose="020B0604020202020204" pitchFamily="34" charset="0"/>
                <a:buChar char="•"/>
                <a:tabLst/>
                <a:defRPr/>
              </a:pPr>
              <a:endParaRPr lang="nl-NL" sz="900" b="0" i="0" u="none" baseline="0" noProof="1">
                <a:solidFill>
                  <a:schemeClr val="tx1"/>
                </a:solidFill>
                <a:latin typeface="Calibri Light" panose="020F0302020204030204" pitchFamily="34" charset="0"/>
                <a:cs typeface="Calibri Light" panose="020F0302020204030204" pitchFamily="34" charset="0"/>
              </a:endParaRPr>
            </a:p>
            <a:p>
              <a:pPr marL="144000" marR="0" lvl="0" indent="-144000" algn="l" defTabSz="1378039" rtl="0" eaLnBrk="1" fontAlgn="auto" latinLnBrk="0" hangingPunct="1">
                <a:lnSpc>
                  <a:spcPct val="100000"/>
                </a:lnSpc>
                <a:spcBef>
                  <a:spcPts val="0"/>
                </a:spcBef>
                <a:spcAft>
                  <a:spcPts val="0"/>
                </a:spcAft>
                <a:buClrTx/>
                <a:buSzPct val="85000"/>
                <a:buFont typeface="Calibri" panose="020B0604020202020204" pitchFamily="34" charset="0"/>
                <a:buChar char="•"/>
                <a:tabLst/>
                <a:defRPr/>
              </a:pPr>
              <a:r>
                <a:rPr lang="nl-NL" sz="900" b="0" i="0" u="none" baseline="0" noProof="1">
                  <a:solidFill>
                    <a:schemeClr val="tx1"/>
                  </a:solidFill>
                  <a:latin typeface="Calibri Light" panose="020F0302020204030204" pitchFamily="34" charset="0"/>
                  <a:cs typeface="Calibri Light" panose="020F0302020204030204" pitchFamily="34" charset="0"/>
                </a:rPr>
                <a:t>Selecteer </a:t>
              </a:r>
              <a:r>
                <a:rPr lang="nl-NL" sz="900" b="1" i="0" u="none" baseline="0" noProof="1">
                  <a:solidFill>
                    <a:schemeClr val="tx1"/>
                  </a:solidFill>
                  <a:latin typeface="Calibri Light" panose="020F0302020204030204" pitchFamily="34" charset="0"/>
                  <a:cs typeface="Calibri Light" panose="020F0302020204030204" pitchFamily="34" charset="0"/>
                </a:rPr>
                <a:t>Bijgesneden gebieden van afbeeldingen verwijderen</a:t>
              </a:r>
              <a:r>
                <a:rPr lang="nl-NL" sz="900" b="0" i="0" u="none" baseline="0" noProof="1">
                  <a:solidFill>
                    <a:schemeClr val="tx1"/>
                  </a:solidFill>
                  <a:latin typeface="Calibri Light" panose="020F0302020204030204" pitchFamily="34" charset="0"/>
                  <a:cs typeface="Calibri Light" panose="020F0302020204030204" pitchFamily="34" charset="0"/>
                </a:rPr>
                <a:t> en </a:t>
              </a:r>
              <a:r>
                <a:rPr lang="nl-NL" sz="900" b="1" i="0" u="none" baseline="0" noProof="1">
                  <a:solidFill>
                    <a:schemeClr val="tx1"/>
                  </a:solidFill>
                  <a:latin typeface="Calibri Light" panose="020F0302020204030204" pitchFamily="34" charset="0"/>
                  <a:cs typeface="Calibri Light" panose="020F0302020204030204" pitchFamily="34" charset="0"/>
                </a:rPr>
                <a:t>Standaardresolutie gebruiken</a:t>
              </a:r>
              <a:r>
                <a:rPr lang="nl-NL" sz="900" b="0" i="0" u="none" baseline="0" noProof="1">
                  <a:solidFill>
                    <a:schemeClr val="tx1"/>
                  </a:solidFill>
                  <a:latin typeface="Calibri Light" panose="020F0302020204030204" pitchFamily="34" charset="0"/>
                  <a:cs typeface="Calibri Light" panose="020F0302020204030204" pitchFamily="34" charset="0"/>
                </a:rPr>
                <a:t>.</a:t>
              </a:r>
            </a:p>
            <a:p>
              <a:pPr marL="144000" marR="0" lvl="0" indent="-144000" algn="l" defTabSz="1378039" rtl="0" eaLnBrk="1" fontAlgn="auto" latinLnBrk="0" hangingPunct="1">
                <a:lnSpc>
                  <a:spcPct val="100000"/>
                </a:lnSpc>
                <a:spcBef>
                  <a:spcPts val="0"/>
                </a:spcBef>
                <a:spcAft>
                  <a:spcPts val="0"/>
                </a:spcAft>
                <a:buClrTx/>
                <a:buSzPct val="85000"/>
                <a:buFont typeface="Calibri" panose="020B0604020202020204" pitchFamily="34" charset="0"/>
                <a:buChar char="•"/>
                <a:tabLst/>
                <a:defRPr/>
              </a:pPr>
              <a:r>
                <a:rPr lang="nl-NL" sz="900" b="0" i="0" u="none" baseline="0" noProof="1">
                  <a:solidFill>
                    <a:schemeClr val="tx1"/>
                  </a:solidFill>
                  <a:latin typeface="Calibri Light" panose="020F0302020204030204" pitchFamily="34" charset="0"/>
                  <a:cs typeface="Calibri Light" panose="020F0302020204030204" pitchFamily="34" charset="0"/>
                </a:rPr>
                <a:t>Sluit af met een klik op </a:t>
              </a:r>
              <a:r>
                <a:rPr lang="nl-NL" sz="900" b="1" i="0" u="none" baseline="0" noProof="1">
                  <a:solidFill>
                    <a:schemeClr val="tx1"/>
                  </a:solidFill>
                  <a:latin typeface="Calibri Light" panose="020F0302020204030204" pitchFamily="34" charset="0"/>
                  <a:cs typeface="Calibri Light" panose="020F0302020204030204" pitchFamily="34" charset="0"/>
                </a:rPr>
                <a:t>OK</a:t>
              </a:r>
              <a:r>
                <a:rPr lang="nl-NL" sz="900" b="0" i="0" u="none" baseline="0" noProof="1">
                  <a:solidFill>
                    <a:schemeClr val="tx1"/>
                  </a:solidFill>
                  <a:latin typeface="Calibri Light" panose="020F0302020204030204" pitchFamily="34" charset="0"/>
                  <a:cs typeface="Calibri Light" panose="020F0302020204030204" pitchFamily="34" charset="0"/>
                </a:rPr>
                <a:t>.</a:t>
              </a:r>
            </a:p>
            <a:p>
              <a:pPr marL="0" indent="0">
                <a:lnSpc>
                  <a:spcPct val="100000"/>
                </a:lnSpc>
                <a:buFont typeface="Calibri" panose="020B0604020202020204" pitchFamily="34" charset="0"/>
                <a:buNone/>
              </a:pPr>
              <a:endParaRPr lang="nl-NL" sz="900" b="0" i="0" u="none" baseline="0" noProof="1">
                <a:solidFill>
                  <a:schemeClr val="tx1"/>
                </a:solidFill>
                <a:latin typeface="Calibri Light" panose="020F0302020204030204" pitchFamily="34" charset="0"/>
                <a:cs typeface="Calibri Light" panose="020F0302020204030204" pitchFamily="34" charset="0"/>
              </a:endParaRPr>
            </a:p>
            <a:p>
              <a:pPr marL="0" marR="0" lvl="0" indent="0" algn="l" defTabSz="532011" rtl="0" eaLnBrk="1" fontAlgn="auto" latinLnBrk="0" hangingPunct="1">
                <a:lnSpc>
                  <a:spcPct val="100000"/>
                </a:lnSpc>
                <a:spcBef>
                  <a:spcPts val="0"/>
                </a:spcBef>
                <a:spcAft>
                  <a:spcPts val="0"/>
                </a:spcAft>
                <a:buClrTx/>
                <a:buSzTx/>
                <a:buFont typeface="Calibri" panose="020B0604020202020204" pitchFamily="34" charset="0"/>
                <a:buNone/>
                <a:tabLst/>
                <a:defRPr/>
              </a:pPr>
              <a:r>
                <a:rPr lang="nl-NL" sz="900" b="0" i="0" u="sng" cap="all" baseline="0" noProof="1">
                  <a:solidFill>
                    <a:schemeClr val="accent1"/>
                  </a:solidFill>
                  <a:latin typeface="Calibri Light" panose="020F0302020204030204" pitchFamily="34" charset="0"/>
                  <a:cs typeface="Calibri Light" panose="020F0302020204030204" pitchFamily="34" charset="0"/>
                </a:rPr>
                <a:t>Stap 2:</a:t>
              </a:r>
            </a:p>
            <a:p>
              <a:pPr marL="144000" indent="-144000">
                <a:lnSpc>
                  <a:spcPct val="100000"/>
                </a:lnSpc>
                <a:buSzPct val="85000"/>
                <a:buFont typeface="Calibri" panose="020B0604020202020204" pitchFamily="34" charset="0"/>
                <a:buChar char="•"/>
              </a:pPr>
              <a:r>
                <a:rPr lang="nl-NL" sz="900" b="0" i="0" u="none" baseline="0" noProof="1">
                  <a:solidFill>
                    <a:schemeClr val="tx1"/>
                  </a:solidFill>
                  <a:latin typeface="Calibri Light" panose="020F0302020204030204" pitchFamily="34" charset="0"/>
                  <a:cs typeface="Calibri Light" panose="020F0302020204030204" pitchFamily="34" charset="0"/>
                </a:rPr>
                <a:t>Op tab </a:t>
              </a:r>
              <a:r>
                <a:rPr lang="nl-NL" sz="900" b="1" i="0" u="none" baseline="0" noProof="1">
                  <a:solidFill>
                    <a:schemeClr val="tx1"/>
                  </a:solidFill>
                  <a:latin typeface="Calibri Light" panose="020F0302020204030204" pitchFamily="34" charset="0"/>
                  <a:cs typeface="Calibri Light" panose="020F0302020204030204" pitchFamily="34" charset="0"/>
                </a:rPr>
                <a:t>Start</a:t>
              </a:r>
              <a:r>
                <a:rPr lang="nl-NL" sz="900" b="0" i="0" u="none" baseline="0" noProof="1">
                  <a:solidFill>
                    <a:schemeClr val="tx1"/>
                  </a:solidFill>
                  <a:latin typeface="Calibri Light" panose="020F0302020204030204" pitchFamily="34" charset="0"/>
                  <a:cs typeface="Calibri Light" panose="020F0302020204030204" pitchFamily="34" charset="0"/>
                </a:rPr>
                <a:t>:</a:t>
              </a:r>
              <a:r>
                <a:rPr lang="nl-NL" sz="900" b="1" i="0" u="none" baseline="0" noProof="1">
                  <a:solidFill>
                    <a:schemeClr val="tx1"/>
                  </a:solidFill>
                  <a:latin typeface="Calibri Light" panose="020F0302020204030204" pitchFamily="34" charset="0"/>
                  <a:cs typeface="Calibri Light" panose="020F0302020204030204" pitchFamily="34" charset="0"/>
                </a:rPr>
                <a:t> </a:t>
              </a:r>
              <a:r>
                <a:rPr lang="nl-NL" sz="900" b="0" i="0" u="none" baseline="0" noProof="1">
                  <a:solidFill>
                    <a:schemeClr val="tx1"/>
                  </a:solidFill>
                  <a:latin typeface="Calibri Light" panose="020F0302020204030204" pitchFamily="34" charset="0"/>
                  <a:cs typeface="Calibri Light" panose="020F0302020204030204" pitchFamily="34" charset="0"/>
                </a:rPr>
                <a:t>klik op </a:t>
              </a:r>
              <a:r>
                <a:rPr lang="nl-NL" sz="900" b="1" i="0" u="none" baseline="0" noProof="1">
                  <a:solidFill>
                    <a:schemeClr val="tx1"/>
                  </a:solidFill>
                  <a:latin typeface="Calibri Light" panose="020F0302020204030204" pitchFamily="34" charset="0"/>
                  <a:cs typeface="Calibri Light" panose="020F0302020204030204" pitchFamily="34" charset="0"/>
                </a:rPr>
                <a:t>Opnieuw instellen</a:t>
              </a:r>
              <a:r>
                <a:rPr lang="nl-NL" sz="900" b="0" i="0" u="none" baseline="0" noProof="1">
                  <a:solidFill>
                    <a:schemeClr val="tx1"/>
                  </a:solidFill>
                  <a:latin typeface="Calibri Light" panose="020F0302020204030204" pitchFamily="34" charset="0"/>
                  <a:cs typeface="Calibri Light" panose="020F0302020204030204" pitchFamily="34" charset="0"/>
                </a:rPr>
                <a:t>:</a:t>
              </a:r>
            </a:p>
            <a:p>
              <a:pPr marL="0" indent="0">
                <a:lnSpc>
                  <a:spcPct val="100000"/>
                </a:lnSpc>
                <a:buFont typeface="Calibri" panose="020B0604020202020204" pitchFamily="34" charset="0"/>
                <a:buNone/>
              </a:pPr>
              <a:endParaRPr lang="nl-NL" sz="900" b="0" i="0" u="none" baseline="0" noProof="1">
                <a:solidFill>
                  <a:schemeClr val="tx1"/>
                </a:solidFill>
                <a:latin typeface="Calibri Light" panose="020F0302020204030204" pitchFamily="34" charset="0"/>
                <a:cs typeface="Calibri Light" panose="020F0302020204030204" pitchFamily="34" charset="0"/>
              </a:endParaRPr>
            </a:p>
            <a:p>
              <a:pPr marL="0" indent="0">
                <a:lnSpc>
                  <a:spcPct val="100000"/>
                </a:lnSpc>
                <a:buFont typeface="Calibri" panose="020B0604020202020204" pitchFamily="34" charset="0"/>
                <a:buNone/>
              </a:pPr>
              <a:endParaRPr lang="nl-NL" sz="900" b="0" i="0" u="none" baseline="0" noProof="1">
                <a:solidFill>
                  <a:schemeClr val="tx1"/>
                </a:solidFill>
                <a:latin typeface="Calibri Light" panose="020F0302020204030204" pitchFamily="34" charset="0"/>
                <a:cs typeface="Calibri Light" panose="020F0302020204030204" pitchFamily="34" charset="0"/>
              </a:endParaRPr>
            </a:p>
            <a:p>
              <a:pPr marL="0" indent="0">
                <a:lnSpc>
                  <a:spcPct val="100000"/>
                </a:lnSpc>
                <a:buFont typeface="Calibri" panose="020B0604020202020204" pitchFamily="34" charset="0"/>
                <a:buNone/>
              </a:pPr>
              <a:endParaRPr lang="nl-NL" sz="900" b="0" i="0" u="none" baseline="0" noProof="1">
                <a:solidFill>
                  <a:schemeClr val="tx1"/>
                </a:solidFill>
                <a:latin typeface="Calibri Light" panose="020F0302020204030204" pitchFamily="34" charset="0"/>
                <a:cs typeface="Calibri Light" panose="020F0302020204030204" pitchFamily="34" charset="0"/>
              </a:endParaRPr>
            </a:p>
            <a:p>
              <a:pPr marL="0" marR="0" lvl="0" indent="0" algn="l" defTabSz="1378039" rtl="0" eaLnBrk="1" fontAlgn="auto" latinLnBrk="0" hangingPunct="1">
                <a:lnSpc>
                  <a:spcPct val="100000"/>
                </a:lnSpc>
                <a:spcBef>
                  <a:spcPts val="0"/>
                </a:spcBef>
                <a:spcAft>
                  <a:spcPts val="0"/>
                </a:spcAft>
                <a:buClrTx/>
                <a:buSzTx/>
                <a:buFont typeface="Calibri" panose="020B0604020202020204" pitchFamily="34" charset="0"/>
                <a:buNone/>
                <a:tabLst/>
                <a:defRPr/>
              </a:pPr>
              <a:endParaRPr lang="nl-NL" sz="900" b="0" i="0" u="none" baseline="0" noProof="1">
                <a:solidFill>
                  <a:schemeClr val="tx1"/>
                </a:solidFill>
                <a:latin typeface="Calibri Light" panose="020F0302020204030204" pitchFamily="34" charset="0"/>
                <a:cs typeface="Calibri Light" panose="020F0302020204030204" pitchFamily="34" charset="0"/>
              </a:endParaRPr>
            </a:p>
          </p:txBody>
        </p:sp>
        <p:cxnSp>
          <p:nvCxnSpPr>
            <p:cNvPr id="13" name="Lijn">
              <a:extLst>
                <a:ext uri="{FF2B5EF4-FFF2-40B4-BE49-F238E27FC236}">
                  <a16:creationId xmlns:a16="http://schemas.microsoft.com/office/drawing/2014/main" id="{B1B4704E-6193-4A29-9EDC-1FA15B3EA422}"/>
                </a:ext>
              </a:extLst>
            </p:cNvPr>
            <p:cNvCxnSpPr>
              <a:cxnSpLocks/>
            </p:cNvCxnSpPr>
            <p:nvPr userDrawn="1"/>
          </p:nvCxnSpPr>
          <p:spPr>
            <a:xfrm>
              <a:off x="9375155" y="1584000"/>
              <a:ext cx="230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39" name="Icon Afbeeldingen comprimeren">
              <a:extLst>
                <a:ext uri="{FF2B5EF4-FFF2-40B4-BE49-F238E27FC236}">
                  <a16:creationId xmlns:a16="http://schemas.microsoft.com/office/drawing/2014/main" id="{2772095D-EF2C-4F23-BC5E-97955FA97F8A}"/>
                </a:ext>
              </a:extLst>
            </p:cNvPr>
            <p:cNvPicPr>
              <a:picLocks noChangeAspect="1"/>
            </p:cNvPicPr>
            <p:nvPr userDrawn="1"/>
          </p:nvPicPr>
          <p:blipFill>
            <a:blip r:embed="rId8">
              <a:extLst>
                <a:ext uri="{28A0092B-C50C-407E-A947-70E740481C1C}">
                  <a14:useLocalDpi xmlns:a14="http://schemas.microsoft.com/office/drawing/2010/main"/>
                </a:ext>
              </a:extLst>
            </a:blip>
            <a:stretch/>
          </p:blipFill>
          <p:spPr>
            <a:xfrm>
              <a:off x="9514273" y="2993573"/>
              <a:ext cx="1926891" cy="258354"/>
            </a:xfrm>
            <a:prstGeom prst="rect">
              <a:avLst/>
            </a:prstGeom>
          </p:spPr>
        </p:pic>
        <p:pic>
          <p:nvPicPr>
            <p:cNvPr id="40" name="Icon Opnieuw instellen">
              <a:extLst>
                <a:ext uri="{FF2B5EF4-FFF2-40B4-BE49-F238E27FC236}">
                  <a16:creationId xmlns:a16="http://schemas.microsoft.com/office/drawing/2014/main" id="{88DFF1EC-5205-4FD5-9096-24EF6A7FDBB1}"/>
                </a:ext>
              </a:extLst>
            </p:cNvPr>
            <p:cNvPicPr>
              <a:picLocks noChangeAspect="1"/>
            </p:cNvPicPr>
            <p:nvPr userDrawn="1"/>
          </p:nvPicPr>
          <p:blipFill>
            <a:blip r:embed="rId7">
              <a:extLst>
                <a:ext uri="{28A0092B-C50C-407E-A947-70E740481C1C}">
                  <a14:useLocalDpi xmlns:a14="http://schemas.microsoft.com/office/drawing/2010/main"/>
                </a:ext>
              </a:extLst>
            </a:blip>
            <a:stretch>
              <a:fillRect/>
            </a:stretch>
          </p:blipFill>
          <p:spPr>
            <a:xfrm>
              <a:off x="9810303" y="4357420"/>
              <a:ext cx="1334829" cy="290648"/>
            </a:xfrm>
            <a:prstGeom prst="rect">
              <a:avLst/>
            </a:prstGeom>
          </p:spPr>
        </p:pic>
      </p:grpSp>
      <p:sp>
        <p:nvSpPr>
          <p:cNvPr id="5" name="Titel 4">
            <a:extLst>
              <a:ext uri="{FF2B5EF4-FFF2-40B4-BE49-F238E27FC236}">
                <a16:creationId xmlns:a16="http://schemas.microsoft.com/office/drawing/2014/main" id="{2473809C-FF3A-4EE5-9DDF-A6A801B19AB2}"/>
              </a:ext>
            </a:extLst>
          </p:cNvPr>
          <p:cNvSpPr>
            <a:spLocks noGrp="1"/>
          </p:cNvSpPr>
          <p:nvPr>
            <p:ph type="title" hasCustomPrompt="1"/>
          </p:nvPr>
        </p:nvSpPr>
        <p:spPr>
          <a:xfrm>
            <a:off x="43489" y="-228203"/>
            <a:ext cx="1036511" cy="153888"/>
          </a:xfrm>
        </p:spPr>
        <p:txBody>
          <a:bodyPr/>
          <a:lstStyle>
            <a:lvl1pPr>
              <a:defRPr sz="1000">
                <a:solidFill>
                  <a:schemeClr val="bg2">
                    <a:lumMod val="75000"/>
                  </a:schemeClr>
                </a:solidFill>
              </a:defRPr>
            </a:lvl1pPr>
          </a:lstStyle>
          <a:p>
            <a:r>
              <a:rPr lang="nl-NL" dirty="0"/>
              <a:t>[titel]</a:t>
            </a:r>
          </a:p>
        </p:txBody>
      </p:sp>
    </p:spTree>
    <p:extLst>
      <p:ext uri="{BB962C8B-B14F-4D97-AF65-F5344CB8AC3E}">
        <p14:creationId xmlns:p14="http://schemas.microsoft.com/office/powerpoint/2010/main" val="11849293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el en object">
  <p:cSld name="1_Titel en object">
    <p:spTree>
      <p:nvGrpSpPr>
        <p:cNvPr id="1" name="Shape 21"/>
        <p:cNvGrpSpPr/>
        <p:nvPr/>
      </p:nvGrpSpPr>
      <p:grpSpPr>
        <a:xfrm>
          <a:off x="0" y="0"/>
          <a:ext cx="0" cy="0"/>
          <a:chOff x="0" y="0"/>
          <a:chExt cx="0" cy="0"/>
        </a:xfrm>
      </p:grpSpPr>
      <p:sp>
        <p:nvSpPr>
          <p:cNvPr id="22" name="Google Shape;22;p72"/>
          <p:cNvSpPr txBox="1">
            <a:spLocks noGrp="1"/>
          </p:cNvSpPr>
          <p:nvPr>
            <p:ph type="title"/>
          </p:nvPr>
        </p:nvSpPr>
        <p:spPr>
          <a:xfrm>
            <a:off x="1152000" y="1282078"/>
            <a:ext cx="9888000" cy="276999"/>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72"/>
          <p:cNvSpPr txBox="1">
            <a:spLocks noGrp="1"/>
          </p:cNvSpPr>
          <p:nvPr>
            <p:ph type="body" idx="1"/>
          </p:nvPr>
        </p:nvSpPr>
        <p:spPr>
          <a:xfrm>
            <a:off x="1080000" y="1620000"/>
            <a:ext cx="10033200" cy="4320000"/>
          </a:xfrm>
          <a:prstGeom prst="rect">
            <a:avLst/>
          </a:prstGeom>
          <a:noFill/>
          <a:ln>
            <a:noFill/>
          </a:ln>
        </p:spPr>
        <p:txBody>
          <a:bodyPr spcFirstLastPara="1" wrap="square" lIns="0" tIns="0" rIns="0" bIns="0" anchor="t" anchorCtr="0">
            <a:normAutofit/>
          </a:bodyPr>
          <a:lstStyle>
            <a:lvl1pPr marL="457200" lvl="0" indent="-342900" algn="l">
              <a:lnSpc>
                <a:spcPct val="105000"/>
              </a:lnSpc>
              <a:spcBef>
                <a:spcPts val="0"/>
              </a:spcBef>
              <a:spcAft>
                <a:spcPts val="0"/>
              </a:spcAft>
              <a:buSzPts val="1800"/>
              <a:buChar char="•"/>
              <a:defRPr/>
            </a:lvl1pPr>
            <a:lvl2pPr marL="914400" lvl="1" indent="-342900" algn="l">
              <a:lnSpc>
                <a:spcPct val="105000"/>
              </a:lnSpc>
              <a:spcBef>
                <a:spcPts val="0"/>
              </a:spcBef>
              <a:spcAft>
                <a:spcPts val="0"/>
              </a:spcAft>
              <a:buClr>
                <a:schemeClr val="dk2"/>
              </a:buClr>
              <a:buSzPts val="1800"/>
              <a:buChar char="-"/>
              <a:defRPr/>
            </a:lvl2pPr>
            <a:lvl3pPr marL="1371600" lvl="2" indent="-342900" algn="l">
              <a:lnSpc>
                <a:spcPct val="105000"/>
              </a:lnSpc>
              <a:spcBef>
                <a:spcPts val="0"/>
              </a:spcBef>
              <a:spcAft>
                <a:spcPts val="0"/>
              </a:spcAft>
              <a:buClr>
                <a:schemeClr val="dk2"/>
              </a:buClr>
              <a:buSzPts val="1800"/>
              <a:buChar char="›"/>
              <a:defRPr/>
            </a:lvl3pPr>
            <a:lvl4pPr marL="1828800" lvl="3" indent="-257175" algn="l">
              <a:lnSpc>
                <a:spcPct val="105000"/>
              </a:lnSpc>
              <a:spcBef>
                <a:spcPts val="0"/>
              </a:spcBef>
              <a:spcAft>
                <a:spcPts val="0"/>
              </a:spcAft>
              <a:buClr>
                <a:schemeClr val="dk2"/>
              </a:buClr>
              <a:buSzPts val="450"/>
              <a:buChar char="'"/>
              <a:defRPr/>
            </a:lvl4pPr>
            <a:lvl5pPr marL="2286000" lvl="4" indent="-257175" algn="l">
              <a:lnSpc>
                <a:spcPct val="105000"/>
              </a:lnSpc>
              <a:spcBef>
                <a:spcPts val="0"/>
              </a:spcBef>
              <a:spcAft>
                <a:spcPts val="0"/>
              </a:spcAft>
              <a:buSzPts val="450"/>
              <a:buChar char="'"/>
              <a:defRPr/>
            </a:lvl5pPr>
            <a:lvl6pPr marL="2743200" lvl="5" indent="-342900" algn="l">
              <a:lnSpc>
                <a:spcPct val="105000"/>
              </a:lnSpc>
              <a:spcBef>
                <a:spcPts val="0"/>
              </a:spcBef>
              <a:spcAft>
                <a:spcPts val="0"/>
              </a:spcAft>
              <a:buClr>
                <a:schemeClr val="dk2"/>
              </a:buClr>
              <a:buSzPts val="1800"/>
              <a:buChar char="•"/>
              <a:defRPr/>
            </a:lvl6pPr>
            <a:lvl7pPr marL="3200400" lvl="6" indent="-342900" algn="l">
              <a:lnSpc>
                <a:spcPct val="105000"/>
              </a:lnSpc>
              <a:spcBef>
                <a:spcPts val="0"/>
              </a:spcBef>
              <a:spcAft>
                <a:spcPts val="0"/>
              </a:spcAft>
              <a:buClr>
                <a:schemeClr val="dk2"/>
              </a:buClr>
              <a:buSzPts val="1800"/>
              <a:buChar char="-"/>
              <a:defRPr/>
            </a:lvl7pPr>
            <a:lvl8pPr marL="3657600" lvl="7" indent="-342900" algn="l">
              <a:lnSpc>
                <a:spcPct val="105000"/>
              </a:lnSpc>
              <a:spcBef>
                <a:spcPts val="0"/>
              </a:spcBef>
              <a:spcAft>
                <a:spcPts val="0"/>
              </a:spcAft>
              <a:buClr>
                <a:schemeClr val="dk2"/>
              </a:buClr>
              <a:buSzPts val="1800"/>
              <a:buChar char="›"/>
              <a:defRPr/>
            </a:lvl8pPr>
            <a:lvl9pPr marL="4114800" lvl="8" indent="-257175" algn="l">
              <a:lnSpc>
                <a:spcPct val="105000"/>
              </a:lnSpc>
              <a:spcBef>
                <a:spcPts val="0"/>
              </a:spcBef>
              <a:spcAft>
                <a:spcPts val="0"/>
              </a:spcAft>
              <a:buSzPts val="450"/>
              <a:buChar char="'"/>
              <a:defRPr/>
            </a:lvl9pPr>
          </a:lstStyle>
          <a:p>
            <a:endParaRPr/>
          </a:p>
        </p:txBody>
      </p:sp>
    </p:spTree>
    <p:extLst>
      <p:ext uri="{BB962C8B-B14F-4D97-AF65-F5344CB8AC3E}">
        <p14:creationId xmlns:p14="http://schemas.microsoft.com/office/powerpoint/2010/main" val="15276579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Foto en tekst">
  <p:cSld name="1_Foto en tekst">
    <p:spTree>
      <p:nvGrpSpPr>
        <p:cNvPr id="1" name="Shape 24"/>
        <p:cNvGrpSpPr/>
        <p:nvPr/>
      </p:nvGrpSpPr>
      <p:grpSpPr>
        <a:xfrm>
          <a:off x="0" y="0"/>
          <a:ext cx="0" cy="0"/>
          <a:chOff x="0" y="0"/>
          <a:chExt cx="0" cy="0"/>
        </a:xfrm>
      </p:grpSpPr>
      <p:sp>
        <p:nvSpPr>
          <p:cNvPr id="25" name="Google Shape;25;p73"/>
          <p:cNvSpPr>
            <a:spLocks noGrp="1"/>
          </p:cNvSpPr>
          <p:nvPr>
            <p:ph type="pic" idx="2"/>
          </p:nvPr>
        </p:nvSpPr>
        <p:spPr>
          <a:xfrm>
            <a:off x="0" y="954000"/>
            <a:ext cx="7200000" cy="5400000"/>
          </a:xfrm>
          <a:prstGeom prst="rect">
            <a:avLst/>
          </a:prstGeom>
          <a:solidFill>
            <a:srgbClr val="F2F2F2"/>
          </a:solidFill>
          <a:ln>
            <a:noFill/>
          </a:ln>
        </p:spPr>
        <p:txBody>
          <a:bodyPr/>
          <a:lstStyle/>
          <a:p>
            <a:endParaRPr lang="en-US"/>
          </a:p>
        </p:txBody>
      </p:sp>
      <p:sp>
        <p:nvSpPr>
          <p:cNvPr id="26" name="Google Shape;26;p73"/>
          <p:cNvSpPr txBox="1">
            <a:spLocks noGrp="1"/>
          </p:cNvSpPr>
          <p:nvPr>
            <p:ph type="title"/>
          </p:nvPr>
        </p:nvSpPr>
        <p:spPr>
          <a:xfrm>
            <a:off x="7556625" y="1282078"/>
            <a:ext cx="4309451" cy="276999"/>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Clr>
                <a:schemeClr val="dk2"/>
              </a:buClr>
              <a:buSzPts val="1800"/>
              <a:buFont typeface="Verdana"/>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73"/>
          <p:cNvSpPr txBox="1">
            <a:spLocks noGrp="1"/>
          </p:cNvSpPr>
          <p:nvPr>
            <p:ph type="body" idx="1"/>
          </p:nvPr>
        </p:nvSpPr>
        <p:spPr>
          <a:xfrm>
            <a:off x="7543800" y="1764000"/>
            <a:ext cx="4309533" cy="4320000"/>
          </a:xfrm>
          <a:prstGeom prst="rect">
            <a:avLst/>
          </a:prstGeom>
          <a:noFill/>
          <a:ln>
            <a:noFill/>
          </a:ln>
        </p:spPr>
        <p:txBody>
          <a:bodyPr spcFirstLastPara="1" wrap="square" lIns="0" tIns="0" rIns="0" bIns="0" anchor="t" anchorCtr="0">
            <a:normAutofit/>
          </a:bodyPr>
          <a:lstStyle>
            <a:lvl1pPr marL="457200" lvl="0" indent="-342900" algn="l">
              <a:lnSpc>
                <a:spcPct val="105000"/>
              </a:lnSpc>
              <a:spcBef>
                <a:spcPts val="0"/>
              </a:spcBef>
              <a:spcAft>
                <a:spcPts val="0"/>
              </a:spcAft>
              <a:buSzPts val="1800"/>
              <a:buChar char="•"/>
              <a:defRPr/>
            </a:lvl1pPr>
            <a:lvl2pPr marL="914400" lvl="1" indent="-342900" algn="l">
              <a:lnSpc>
                <a:spcPct val="105000"/>
              </a:lnSpc>
              <a:spcBef>
                <a:spcPts val="0"/>
              </a:spcBef>
              <a:spcAft>
                <a:spcPts val="0"/>
              </a:spcAft>
              <a:buClr>
                <a:schemeClr val="dk2"/>
              </a:buClr>
              <a:buSzPts val="1800"/>
              <a:buChar char="-"/>
              <a:defRPr/>
            </a:lvl2pPr>
            <a:lvl3pPr marL="1371600" lvl="2" indent="-342900" algn="l">
              <a:lnSpc>
                <a:spcPct val="105000"/>
              </a:lnSpc>
              <a:spcBef>
                <a:spcPts val="0"/>
              </a:spcBef>
              <a:spcAft>
                <a:spcPts val="0"/>
              </a:spcAft>
              <a:buClr>
                <a:schemeClr val="dk2"/>
              </a:buClr>
              <a:buSzPts val="1800"/>
              <a:buChar char="›"/>
              <a:defRPr/>
            </a:lvl3pPr>
            <a:lvl4pPr marL="1828800" lvl="3" indent="-257175" algn="l">
              <a:lnSpc>
                <a:spcPct val="105000"/>
              </a:lnSpc>
              <a:spcBef>
                <a:spcPts val="0"/>
              </a:spcBef>
              <a:spcAft>
                <a:spcPts val="0"/>
              </a:spcAft>
              <a:buClr>
                <a:schemeClr val="dk2"/>
              </a:buClr>
              <a:buSzPts val="450"/>
              <a:buChar char="'"/>
              <a:defRPr/>
            </a:lvl4pPr>
            <a:lvl5pPr marL="2286000" lvl="4" indent="-257175" algn="l">
              <a:lnSpc>
                <a:spcPct val="105000"/>
              </a:lnSpc>
              <a:spcBef>
                <a:spcPts val="0"/>
              </a:spcBef>
              <a:spcAft>
                <a:spcPts val="0"/>
              </a:spcAft>
              <a:buSzPts val="450"/>
              <a:buChar char="'"/>
              <a:defRPr/>
            </a:lvl5pPr>
            <a:lvl6pPr marL="2743200" lvl="5" indent="-342900" algn="l">
              <a:lnSpc>
                <a:spcPct val="105000"/>
              </a:lnSpc>
              <a:spcBef>
                <a:spcPts val="0"/>
              </a:spcBef>
              <a:spcAft>
                <a:spcPts val="0"/>
              </a:spcAft>
              <a:buClr>
                <a:schemeClr val="dk2"/>
              </a:buClr>
              <a:buSzPts val="1800"/>
              <a:buChar char="•"/>
              <a:defRPr/>
            </a:lvl6pPr>
            <a:lvl7pPr marL="3200400" lvl="6" indent="-342900" algn="l">
              <a:lnSpc>
                <a:spcPct val="105000"/>
              </a:lnSpc>
              <a:spcBef>
                <a:spcPts val="0"/>
              </a:spcBef>
              <a:spcAft>
                <a:spcPts val="0"/>
              </a:spcAft>
              <a:buClr>
                <a:schemeClr val="dk2"/>
              </a:buClr>
              <a:buSzPts val="1800"/>
              <a:buChar char="-"/>
              <a:defRPr/>
            </a:lvl7pPr>
            <a:lvl8pPr marL="3657600" lvl="7" indent="-342900" algn="l">
              <a:lnSpc>
                <a:spcPct val="105000"/>
              </a:lnSpc>
              <a:spcBef>
                <a:spcPts val="0"/>
              </a:spcBef>
              <a:spcAft>
                <a:spcPts val="0"/>
              </a:spcAft>
              <a:buClr>
                <a:schemeClr val="dk2"/>
              </a:buClr>
              <a:buSzPts val="1800"/>
              <a:buChar char="›"/>
              <a:defRPr/>
            </a:lvl8pPr>
            <a:lvl9pPr marL="4114800" lvl="8" indent="-257175" algn="l">
              <a:lnSpc>
                <a:spcPct val="105000"/>
              </a:lnSpc>
              <a:spcBef>
                <a:spcPts val="0"/>
              </a:spcBef>
              <a:spcAft>
                <a:spcPts val="0"/>
              </a:spcAft>
              <a:buSzPts val="450"/>
              <a:buChar char="'"/>
              <a:defRPr/>
            </a:lvl9pPr>
          </a:lstStyle>
          <a:p>
            <a:endParaRPr/>
          </a:p>
        </p:txBody>
      </p:sp>
    </p:spTree>
    <p:extLst>
      <p:ext uri="{BB962C8B-B14F-4D97-AF65-F5344CB8AC3E}">
        <p14:creationId xmlns:p14="http://schemas.microsoft.com/office/powerpoint/2010/main" val="23257667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Inhoud van twee">
  <p:cSld name="Inhoud van twee">
    <p:spTree>
      <p:nvGrpSpPr>
        <p:cNvPr id="1" name="Shape 123"/>
        <p:cNvGrpSpPr/>
        <p:nvPr/>
      </p:nvGrpSpPr>
      <p:grpSpPr>
        <a:xfrm>
          <a:off x="0" y="0"/>
          <a:ext cx="0" cy="0"/>
          <a:chOff x="0" y="0"/>
          <a:chExt cx="0" cy="0"/>
        </a:xfrm>
      </p:grpSpPr>
      <p:sp>
        <p:nvSpPr>
          <p:cNvPr id="124" name="Google Shape;124;g297855451cd_0_669"/>
          <p:cNvSpPr txBox="1">
            <a:spLocks noGrp="1"/>
          </p:cNvSpPr>
          <p:nvPr>
            <p:ph type="body" idx="1"/>
          </p:nvPr>
        </p:nvSpPr>
        <p:spPr>
          <a:xfrm>
            <a:off x="960000" y="1620000"/>
            <a:ext cx="4800000" cy="4351200"/>
          </a:xfrm>
          <a:prstGeom prst="rect">
            <a:avLst/>
          </a:prstGeom>
          <a:noFill/>
          <a:ln>
            <a:noFill/>
          </a:ln>
        </p:spPr>
        <p:txBody>
          <a:bodyPr spcFirstLastPara="1" wrap="square" lIns="0" tIns="0" rIns="0" bIns="0" anchor="t" anchorCtr="0">
            <a:noAutofit/>
          </a:bodyPr>
          <a:lstStyle>
            <a:lvl1pPr marL="457200" marR="0" lvl="0" indent="-355600" algn="l" rtl="0">
              <a:lnSpc>
                <a:spcPct val="90000"/>
              </a:lnSpc>
              <a:spcBef>
                <a:spcPts val="1000"/>
              </a:spcBef>
              <a:spcAft>
                <a:spcPts val="0"/>
              </a:spcAft>
              <a:buClr>
                <a:srgbClr val="7030A0"/>
              </a:buClr>
              <a:buSzPts val="2000"/>
              <a:buFont typeface="Arial"/>
              <a:buChar char="•"/>
              <a:defRPr sz="2000" b="0" i="0" u="none" strike="noStrike" cap="none">
                <a:solidFill>
                  <a:schemeClr val="dk1"/>
                </a:solidFill>
                <a:latin typeface="Verdana"/>
                <a:ea typeface="Verdana"/>
                <a:cs typeface="Verdana"/>
                <a:sym typeface="Verdana"/>
              </a:defRPr>
            </a:lvl1pPr>
            <a:lvl2pPr marL="914400" marR="0" lvl="1" indent="-355600" algn="l" rtl="0">
              <a:lnSpc>
                <a:spcPct val="90000"/>
              </a:lnSpc>
              <a:spcBef>
                <a:spcPts val="500"/>
              </a:spcBef>
              <a:spcAft>
                <a:spcPts val="0"/>
              </a:spcAft>
              <a:buClr>
                <a:srgbClr val="7030A0"/>
              </a:buClr>
              <a:buSzPts val="2000"/>
              <a:buFont typeface="Arial"/>
              <a:buChar char="•"/>
              <a:defRPr sz="2000" b="0" i="0" u="none" strike="noStrike" cap="none">
                <a:solidFill>
                  <a:schemeClr val="dk1"/>
                </a:solidFill>
                <a:latin typeface="Verdana"/>
                <a:ea typeface="Verdana"/>
                <a:cs typeface="Verdana"/>
                <a:sym typeface="Verdana"/>
              </a:defRPr>
            </a:lvl2pPr>
            <a:lvl3pPr marL="1371600" marR="0" lvl="2" indent="-355600" algn="l" rtl="0">
              <a:lnSpc>
                <a:spcPct val="90000"/>
              </a:lnSpc>
              <a:spcBef>
                <a:spcPts val="500"/>
              </a:spcBef>
              <a:spcAft>
                <a:spcPts val="0"/>
              </a:spcAft>
              <a:buClr>
                <a:srgbClr val="7030A0"/>
              </a:buClr>
              <a:buSzPts val="2000"/>
              <a:buFont typeface="Arial"/>
              <a:buChar char="•"/>
              <a:defRPr sz="2000" b="0" i="0" u="none" strike="noStrike" cap="none">
                <a:solidFill>
                  <a:schemeClr val="dk1"/>
                </a:solidFill>
                <a:latin typeface="Verdana"/>
                <a:ea typeface="Verdana"/>
                <a:cs typeface="Verdana"/>
                <a:sym typeface="Verdana"/>
              </a:defRPr>
            </a:lvl3pPr>
            <a:lvl4pPr marL="1828800" marR="0" lvl="3" indent="-355600" algn="l" rtl="0">
              <a:lnSpc>
                <a:spcPct val="90000"/>
              </a:lnSpc>
              <a:spcBef>
                <a:spcPts val="500"/>
              </a:spcBef>
              <a:spcAft>
                <a:spcPts val="0"/>
              </a:spcAft>
              <a:buClr>
                <a:srgbClr val="7030A0"/>
              </a:buClr>
              <a:buSzPts val="2000"/>
              <a:buFont typeface="Arial"/>
              <a:buChar char="•"/>
              <a:defRPr sz="2000" b="0" i="0" u="none" strike="noStrike" cap="none">
                <a:solidFill>
                  <a:schemeClr val="dk1"/>
                </a:solidFill>
                <a:latin typeface="Verdana"/>
                <a:ea typeface="Verdana"/>
                <a:cs typeface="Verdana"/>
                <a:sym typeface="Verdana"/>
              </a:defRPr>
            </a:lvl4pPr>
            <a:lvl5pPr marL="2286000" marR="0" lvl="4" indent="-355600" algn="l" rtl="0">
              <a:lnSpc>
                <a:spcPct val="90000"/>
              </a:lnSpc>
              <a:spcBef>
                <a:spcPts val="500"/>
              </a:spcBef>
              <a:spcAft>
                <a:spcPts val="0"/>
              </a:spcAft>
              <a:buClr>
                <a:srgbClr val="7030A0"/>
              </a:buClr>
              <a:buSzPts val="2000"/>
              <a:buFont typeface="Arial"/>
              <a:buChar char="•"/>
              <a:defRPr sz="2000" b="0" i="0" u="none" strike="noStrike" cap="none">
                <a:solidFill>
                  <a:schemeClr val="dk1"/>
                </a:solidFill>
                <a:latin typeface="Verdana"/>
                <a:ea typeface="Verdana"/>
                <a:cs typeface="Verdana"/>
                <a:sym typeface="Verdan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5" name="Google Shape;125;g297855451cd_0_669"/>
          <p:cNvSpPr txBox="1">
            <a:spLocks noGrp="1"/>
          </p:cNvSpPr>
          <p:nvPr>
            <p:ph type="body" idx="2"/>
          </p:nvPr>
        </p:nvSpPr>
        <p:spPr>
          <a:xfrm>
            <a:off x="6240000" y="1620000"/>
            <a:ext cx="4800000" cy="4351200"/>
          </a:xfrm>
          <a:prstGeom prst="rect">
            <a:avLst/>
          </a:prstGeom>
          <a:noFill/>
          <a:ln>
            <a:noFill/>
          </a:ln>
        </p:spPr>
        <p:txBody>
          <a:bodyPr spcFirstLastPara="1" wrap="square" lIns="0" tIns="0" rIns="0" bIns="0" anchor="t" anchorCtr="0">
            <a:noAutofit/>
          </a:bodyPr>
          <a:lstStyle>
            <a:lvl1pPr marL="457200" marR="0" lvl="0" indent="-355600" algn="l" rtl="0">
              <a:lnSpc>
                <a:spcPct val="90000"/>
              </a:lnSpc>
              <a:spcBef>
                <a:spcPts val="1000"/>
              </a:spcBef>
              <a:spcAft>
                <a:spcPts val="0"/>
              </a:spcAft>
              <a:buClr>
                <a:srgbClr val="7030A0"/>
              </a:buClr>
              <a:buSzPts val="2000"/>
              <a:buFont typeface="Arial"/>
              <a:buChar char="•"/>
              <a:defRPr sz="2000" b="0" i="0" u="none" strike="noStrike" cap="none">
                <a:solidFill>
                  <a:schemeClr val="dk1"/>
                </a:solidFill>
                <a:latin typeface="Verdana"/>
                <a:ea typeface="Verdana"/>
                <a:cs typeface="Verdana"/>
                <a:sym typeface="Verdana"/>
              </a:defRPr>
            </a:lvl1pPr>
            <a:lvl2pPr marL="914400" marR="0" lvl="1" indent="-355600" algn="l" rtl="0">
              <a:lnSpc>
                <a:spcPct val="90000"/>
              </a:lnSpc>
              <a:spcBef>
                <a:spcPts val="500"/>
              </a:spcBef>
              <a:spcAft>
                <a:spcPts val="0"/>
              </a:spcAft>
              <a:buClr>
                <a:srgbClr val="7030A0"/>
              </a:buClr>
              <a:buSzPts val="2000"/>
              <a:buFont typeface="Arial"/>
              <a:buChar char="•"/>
              <a:defRPr sz="2000" b="0" i="0" u="none" strike="noStrike" cap="none">
                <a:solidFill>
                  <a:schemeClr val="dk1"/>
                </a:solidFill>
                <a:latin typeface="Verdana"/>
                <a:ea typeface="Verdana"/>
                <a:cs typeface="Verdana"/>
                <a:sym typeface="Verdana"/>
              </a:defRPr>
            </a:lvl2pPr>
            <a:lvl3pPr marL="1371600" marR="0" lvl="2" indent="-355600" algn="l" rtl="0">
              <a:lnSpc>
                <a:spcPct val="90000"/>
              </a:lnSpc>
              <a:spcBef>
                <a:spcPts val="500"/>
              </a:spcBef>
              <a:spcAft>
                <a:spcPts val="0"/>
              </a:spcAft>
              <a:buClr>
                <a:srgbClr val="7030A0"/>
              </a:buClr>
              <a:buSzPts val="2000"/>
              <a:buFont typeface="Arial"/>
              <a:buChar char="•"/>
              <a:defRPr sz="2000" b="0" i="0" u="none" strike="noStrike" cap="none">
                <a:solidFill>
                  <a:schemeClr val="dk1"/>
                </a:solidFill>
                <a:latin typeface="Verdana"/>
                <a:ea typeface="Verdana"/>
                <a:cs typeface="Verdana"/>
                <a:sym typeface="Verdana"/>
              </a:defRPr>
            </a:lvl3pPr>
            <a:lvl4pPr marL="1828800" marR="0" lvl="3" indent="-355600" algn="l" rtl="0">
              <a:lnSpc>
                <a:spcPct val="90000"/>
              </a:lnSpc>
              <a:spcBef>
                <a:spcPts val="500"/>
              </a:spcBef>
              <a:spcAft>
                <a:spcPts val="0"/>
              </a:spcAft>
              <a:buClr>
                <a:srgbClr val="7030A0"/>
              </a:buClr>
              <a:buSzPts val="2000"/>
              <a:buFont typeface="Arial"/>
              <a:buChar char="•"/>
              <a:defRPr sz="2000" b="0" i="0" u="none" strike="noStrike" cap="none">
                <a:solidFill>
                  <a:schemeClr val="dk1"/>
                </a:solidFill>
                <a:latin typeface="Verdana"/>
                <a:ea typeface="Verdana"/>
                <a:cs typeface="Verdana"/>
                <a:sym typeface="Verdana"/>
              </a:defRPr>
            </a:lvl4pPr>
            <a:lvl5pPr marL="2286000" marR="0" lvl="4" indent="-355600" algn="l" rtl="0">
              <a:lnSpc>
                <a:spcPct val="90000"/>
              </a:lnSpc>
              <a:spcBef>
                <a:spcPts val="500"/>
              </a:spcBef>
              <a:spcAft>
                <a:spcPts val="0"/>
              </a:spcAft>
              <a:buClr>
                <a:srgbClr val="7030A0"/>
              </a:buClr>
              <a:buSzPts val="2000"/>
              <a:buFont typeface="Arial"/>
              <a:buChar char="•"/>
              <a:defRPr sz="2000" b="0" i="0" u="none" strike="noStrike" cap="none">
                <a:solidFill>
                  <a:schemeClr val="dk1"/>
                </a:solidFill>
                <a:latin typeface="Verdana"/>
                <a:ea typeface="Verdana"/>
                <a:cs typeface="Verdana"/>
                <a:sym typeface="Verdan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6" name="Google Shape;126;g297855451cd_0_66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fld id="{00000000-1234-1234-1234-123412341234}" type="slidenum">
              <a:rPr lang="en-US" smtClean="0"/>
              <a:pPr/>
              <a:t>‹nr.›</a:t>
            </a:fld>
            <a:endParaRPr lang="en-US"/>
          </a:p>
        </p:txBody>
      </p:sp>
      <p:sp>
        <p:nvSpPr>
          <p:cNvPr id="127" name="Google Shape;127;g297855451cd_0_669"/>
          <p:cNvSpPr txBox="1">
            <a:spLocks noGrp="1"/>
          </p:cNvSpPr>
          <p:nvPr>
            <p:ph type="title"/>
          </p:nvPr>
        </p:nvSpPr>
        <p:spPr>
          <a:xfrm>
            <a:off x="960000" y="720000"/>
            <a:ext cx="10350000" cy="6219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rgbClr val="7030A0"/>
              </a:buClr>
              <a:buSzPts val="1400"/>
              <a:buFont typeface="Verdana"/>
              <a:buNone/>
              <a:defRPr sz="2400" b="1" i="0" u="none" strike="noStrike" cap="none">
                <a:solidFill>
                  <a:srgbClr val="7030A0"/>
                </a:solidFill>
                <a:latin typeface="Verdana"/>
                <a:ea typeface="Verdana"/>
                <a:cs typeface="Verdana"/>
                <a:sym typeface="Verdana"/>
              </a:defRPr>
            </a:lvl1pPr>
            <a:lvl2pPr marR="0" lvl="1" algn="ctr"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9155716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1_Titel en object">
    <p:spTree>
      <p:nvGrpSpPr>
        <p:cNvPr id="1" name=""/>
        <p:cNvGrpSpPr/>
        <p:nvPr/>
      </p:nvGrpSpPr>
      <p:grpSpPr>
        <a:xfrm>
          <a:off x="0" y="0"/>
          <a:ext cx="0" cy="0"/>
          <a:chOff x="0" y="0"/>
          <a:chExt cx="0" cy="0"/>
        </a:xfrm>
      </p:grpSpPr>
      <p:sp>
        <p:nvSpPr>
          <p:cNvPr id="11" name="shpTitel"/>
          <p:cNvSpPr>
            <a:spLocks noGrp="1" noChangeArrowheads="1"/>
          </p:cNvSpPr>
          <p:nvPr>
            <p:ph type="title"/>
          </p:nvPr>
        </p:nvSpPr>
        <p:spPr bwMode="auto">
          <a:xfrm>
            <a:off x="335360" y="1268760"/>
            <a:ext cx="1152128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de stijl te bewerken</a:t>
            </a:r>
          </a:p>
        </p:txBody>
      </p:sp>
      <p:sp>
        <p:nvSpPr>
          <p:cNvPr id="12" name="Tijdelijke aanduiding voor datum 3"/>
          <p:cNvSpPr>
            <a:spLocks noGrp="1"/>
          </p:cNvSpPr>
          <p:nvPr>
            <p:ph type="dt" sz="half" idx="2"/>
          </p:nvPr>
        </p:nvSpPr>
        <p:spPr>
          <a:xfrm>
            <a:off x="6096000" y="6597353"/>
            <a:ext cx="576064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pPr/>
              <a:t>01-07-2026</a:t>
            </a:fld>
            <a:endParaRPr lang="nl-NL"/>
          </a:p>
        </p:txBody>
      </p:sp>
      <p:sp>
        <p:nvSpPr>
          <p:cNvPr id="13" name="Tijdelijke aanduiding voor voettekst 4"/>
          <p:cNvSpPr>
            <a:spLocks noGrp="1"/>
          </p:cNvSpPr>
          <p:nvPr>
            <p:ph type="ftr" sz="quarter" idx="3"/>
          </p:nvPr>
        </p:nvSpPr>
        <p:spPr>
          <a:xfrm>
            <a:off x="2255573" y="6342261"/>
            <a:ext cx="9601067" cy="266088"/>
          </a:xfrm>
          <a:prstGeom prst="rect">
            <a:avLst/>
          </a:prstGeom>
        </p:spPr>
        <p:txBody>
          <a:bodyPr/>
          <a:lstStyle>
            <a:lvl1pPr algn="r">
              <a:defRPr sz="1200">
                <a:solidFill>
                  <a:schemeClr val="bg1"/>
                </a:solidFill>
                <a:latin typeface="+mn-lt"/>
              </a:defRPr>
            </a:lvl1pPr>
          </a:lstStyle>
          <a:p>
            <a:endParaRPr lang="nl-NL"/>
          </a:p>
        </p:txBody>
      </p:sp>
      <p:sp>
        <p:nvSpPr>
          <p:cNvPr id="14" name="Tijdelijke aanduiding voor dianummer 5"/>
          <p:cNvSpPr>
            <a:spLocks noGrp="1"/>
          </p:cNvSpPr>
          <p:nvPr>
            <p:ph type="sldNum" sz="quarter" idx="4"/>
          </p:nvPr>
        </p:nvSpPr>
        <p:spPr>
          <a:xfrm>
            <a:off x="328431" y="6356349"/>
            <a:ext cx="967036"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pPr/>
              <a:t>‹nr.›</a:t>
            </a:fld>
            <a:endParaRPr lang="nl-NL"/>
          </a:p>
        </p:txBody>
      </p:sp>
      <p:sp>
        <p:nvSpPr>
          <p:cNvPr id="15" name="Tijdelijke aanduiding voor inhoud 6"/>
          <p:cNvSpPr>
            <a:spLocks noGrp="1"/>
          </p:cNvSpPr>
          <p:nvPr>
            <p:ph sz="quarter" idx="13"/>
          </p:nvPr>
        </p:nvSpPr>
        <p:spPr>
          <a:xfrm>
            <a:off x="328084" y="2145175"/>
            <a:ext cx="11520000" cy="4032250"/>
          </a:xfrm>
          <a:prstGeom prst="rect">
            <a:avLst/>
          </a:prstGeom>
        </p:spPr>
        <p:txBody>
          <a:bodyPr/>
          <a:lstStyle/>
          <a:p>
            <a:pPr lvl="0"/>
            <a:r>
              <a:rPr lang="nl-NL"/>
              <a:t>Klik om de modelstijlen te bewerken</a:t>
            </a:r>
          </a:p>
          <a:p>
            <a:pPr lvl="1"/>
            <a:r>
              <a:rPr lang="nl-NL"/>
              <a:t>Tweede niveau</a:t>
            </a:r>
          </a:p>
          <a:p>
            <a:pPr lvl="2"/>
            <a:r>
              <a:rPr lang="nl-NL"/>
              <a:t>Derde niveau</a:t>
            </a:r>
          </a:p>
        </p:txBody>
      </p:sp>
    </p:spTree>
    <p:extLst>
      <p:ext uri="{BB962C8B-B14F-4D97-AF65-F5344CB8AC3E}">
        <p14:creationId xmlns:p14="http://schemas.microsoft.com/office/powerpoint/2010/main" val="2998960901"/>
      </p:ext>
    </p:extLst>
  </p:cSld>
  <p:clrMapOvr>
    <a:masterClrMapping/>
  </p:clrMapOvr>
  <p:extLst>
    <p:ext uri="{DCECCB84-F9BA-43D5-87BE-67443E8EF086}">
      <p15:sldGuideLst xmlns:p15="http://schemas.microsoft.com/office/powerpoint/2012/main">
        <p15:guide id="0" orient="horz" pos="2160">
          <p15:clr>
            <a:srgbClr val="FBAE40"/>
          </p15:clr>
        </p15:guide>
        <p15:guide id="1"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Inhoud met bijschrift">
    <p:spTree>
      <p:nvGrpSpPr>
        <p:cNvPr id="1" name=""/>
        <p:cNvGrpSpPr/>
        <p:nvPr/>
      </p:nvGrpSpPr>
      <p:grpSpPr>
        <a:xfrm>
          <a:off x="0" y="0"/>
          <a:ext cx="0" cy="0"/>
          <a:chOff x="0" y="0"/>
          <a:chExt cx="0" cy="0"/>
        </a:xfrm>
      </p:grpSpPr>
      <p:sp>
        <p:nvSpPr>
          <p:cNvPr id="8" name="shpTekst"/>
          <p:cNvSpPr>
            <a:spLocks noGrp="1" noChangeArrowheads="1"/>
          </p:cNvSpPr>
          <p:nvPr>
            <p:ph idx="1"/>
          </p:nvPr>
        </p:nvSpPr>
        <p:spPr bwMode="auto">
          <a:xfrm>
            <a:off x="335360" y="2156859"/>
            <a:ext cx="5640000" cy="40582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lang="nl-NL" sz="2400" dirty="0" smtClean="0"/>
            </a:lvl1pPr>
            <a:lvl2pPr>
              <a:defRPr lang="nl-NL" sz="2000" dirty="0" smtClean="0"/>
            </a:lvl2pPr>
            <a:lvl3pPr>
              <a:defRPr lang="nl-NL" sz="1800" dirty="0" smtClean="0"/>
            </a:lvl3pPr>
          </a:lstStyle>
          <a:p>
            <a:pPr marL="360000" lvl="0" indent="-360000">
              <a:lnSpc>
                <a:spcPct val="90000"/>
              </a:lnSpc>
              <a:spcBef>
                <a:spcPts val="1000"/>
              </a:spcBef>
              <a:buFont typeface="Arial" panose="020B0604020202020204" pitchFamily="34" charset="0"/>
              <a:buChar char="•"/>
            </a:pPr>
            <a:r>
              <a:rPr lang="nl-NL"/>
              <a:t>Klik om de modelstijlen te bewerken</a:t>
            </a:r>
          </a:p>
          <a:p>
            <a:pPr marL="360000" lvl="1" indent="-360000">
              <a:lnSpc>
                <a:spcPct val="90000"/>
              </a:lnSpc>
              <a:spcBef>
                <a:spcPts val="1000"/>
              </a:spcBef>
              <a:buFont typeface="Arial" panose="020B0604020202020204" pitchFamily="34" charset="0"/>
              <a:buChar char="•"/>
            </a:pPr>
            <a:r>
              <a:rPr lang="nl-NL"/>
              <a:t>Tweede niveau</a:t>
            </a:r>
          </a:p>
          <a:p>
            <a:pPr marL="360000" lvl="2" indent="-360000">
              <a:lnSpc>
                <a:spcPct val="90000"/>
              </a:lnSpc>
              <a:spcBef>
                <a:spcPts val="1000"/>
              </a:spcBef>
              <a:buFont typeface="Arial" panose="020B0604020202020204" pitchFamily="34" charset="0"/>
              <a:buChar char="•"/>
            </a:pPr>
            <a:r>
              <a:rPr lang="nl-NL"/>
              <a:t>Derde niveau</a:t>
            </a:r>
          </a:p>
        </p:txBody>
      </p:sp>
      <p:sp>
        <p:nvSpPr>
          <p:cNvPr id="9" name="shpTitel"/>
          <p:cNvSpPr>
            <a:spLocks noGrp="1" noChangeArrowheads="1"/>
          </p:cNvSpPr>
          <p:nvPr>
            <p:ph type="title"/>
          </p:nvPr>
        </p:nvSpPr>
        <p:spPr bwMode="auto">
          <a:xfrm>
            <a:off x="335360" y="1268760"/>
            <a:ext cx="5640000" cy="864094"/>
          </a:xfrm>
          <a:prstGeom prst="rect">
            <a:avLst/>
          </a:prstGeom>
          <a:solidFill>
            <a:srgbClr val="FFFFFF"/>
          </a:solid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a:t>Klik om de stijl te bewerken</a:t>
            </a:r>
          </a:p>
        </p:txBody>
      </p:sp>
      <p:sp>
        <p:nvSpPr>
          <p:cNvPr id="10" name="Tijdelijke aanduiding voor datum 3"/>
          <p:cNvSpPr>
            <a:spLocks noGrp="1"/>
          </p:cNvSpPr>
          <p:nvPr>
            <p:ph type="dt" sz="half" idx="2"/>
          </p:nvPr>
        </p:nvSpPr>
        <p:spPr>
          <a:xfrm>
            <a:off x="6096000" y="6597353"/>
            <a:ext cx="5760640" cy="252000"/>
          </a:xfrm>
          <a:prstGeom prst="rect">
            <a:avLst/>
          </a:prstGeom>
        </p:spPr>
        <p:txBody>
          <a:bodyPr/>
          <a:lstStyle>
            <a:lvl1pPr algn="r">
              <a:defRPr sz="1200">
                <a:solidFill>
                  <a:schemeClr val="bg1"/>
                </a:solidFill>
                <a:latin typeface="+mn-lt"/>
              </a:defRPr>
            </a:lvl1pPr>
          </a:lstStyle>
          <a:p>
            <a:fld id="{330FFF43-A68E-4441-863F-1E5FDC9C9E7E}" type="datetimeFigureOut">
              <a:rPr lang="nl-NL" smtClean="0"/>
              <a:pPr/>
              <a:t>01-07-2026</a:t>
            </a:fld>
            <a:endParaRPr lang="nl-NL"/>
          </a:p>
        </p:txBody>
      </p:sp>
      <p:sp>
        <p:nvSpPr>
          <p:cNvPr id="11" name="Tijdelijke aanduiding voor voettekst 4"/>
          <p:cNvSpPr>
            <a:spLocks noGrp="1"/>
          </p:cNvSpPr>
          <p:nvPr>
            <p:ph type="ftr" sz="quarter" idx="3"/>
          </p:nvPr>
        </p:nvSpPr>
        <p:spPr>
          <a:xfrm>
            <a:off x="2255573" y="6342261"/>
            <a:ext cx="9601067" cy="266088"/>
          </a:xfrm>
          <a:prstGeom prst="rect">
            <a:avLst/>
          </a:prstGeom>
        </p:spPr>
        <p:txBody>
          <a:bodyPr/>
          <a:lstStyle>
            <a:lvl1pPr algn="r">
              <a:defRPr sz="1200">
                <a:solidFill>
                  <a:schemeClr val="bg1"/>
                </a:solidFill>
                <a:latin typeface="+mn-lt"/>
              </a:defRPr>
            </a:lvl1pPr>
          </a:lstStyle>
          <a:p>
            <a:endParaRPr lang="nl-NL"/>
          </a:p>
        </p:txBody>
      </p:sp>
      <p:sp>
        <p:nvSpPr>
          <p:cNvPr id="12" name="Tijdelijke aanduiding voor dianummer 5"/>
          <p:cNvSpPr>
            <a:spLocks noGrp="1"/>
          </p:cNvSpPr>
          <p:nvPr>
            <p:ph type="sldNum" sz="quarter" idx="4"/>
          </p:nvPr>
        </p:nvSpPr>
        <p:spPr>
          <a:xfrm>
            <a:off x="328431" y="6356349"/>
            <a:ext cx="967036" cy="252000"/>
          </a:xfrm>
          <a:prstGeom prst="rect">
            <a:avLst/>
          </a:prstGeom>
        </p:spPr>
        <p:txBody>
          <a:bodyPr/>
          <a:lstStyle>
            <a:lvl1pPr algn="l">
              <a:defRPr sz="1200">
                <a:solidFill>
                  <a:schemeClr val="bg1"/>
                </a:solidFill>
                <a:latin typeface="+mn-lt"/>
              </a:defRPr>
            </a:lvl1pPr>
          </a:lstStyle>
          <a:p>
            <a:fld id="{D484D21D-6F67-453B-9876-1E1B2169E10B}" type="slidenum">
              <a:rPr lang="nl-NL" smtClean="0"/>
              <a:pPr/>
              <a:t>‹nr.›</a:t>
            </a:fld>
            <a:endParaRPr lang="nl-NL"/>
          </a:p>
        </p:txBody>
      </p:sp>
      <p:sp>
        <p:nvSpPr>
          <p:cNvPr id="15" name="Tijdelijke aanduiding voor inhoud 14"/>
          <p:cNvSpPr>
            <a:spLocks noGrp="1"/>
          </p:cNvSpPr>
          <p:nvPr>
            <p:ph sz="quarter" idx="10"/>
          </p:nvPr>
        </p:nvSpPr>
        <p:spPr>
          <a:xfrm>
            <a:off x="6096000" y="1052737"/>
            <a:ext cx="6096000" cy="5289525"/>
          </a:xfrm>
          <a:prstGeom prst="rect">
            <a:avLst/>
          </a:prstGeo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42221983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Afbeelding">
    <p:spTree>
      <p:nvGrpSpPr>
        <p:cNvPr id="1" name=""/>
        <p:cNvGrpSpPr/>
        <p:nvPr/>
      </p:nvGrpSpPr>
      <p:grpSpPr>
        <a:xfrm>
          <a:off x="0" y="0"/>
          <a:ext cx="0" cy="0"/>
          <a:chOff x="0" y="0"/>
          <a:chExt cx="0" cy="0"/>
        </a:xfrm>
      </p:grpSpPr>
      <p:sp>
        <p:nvSpPr>
          <p:cNvPr id="6" name="Tijdelijke aanduiding voor afbeelding 5"/>
          <p:cNvSpPr>
            <a:spLocks noGrp="1"/>
          </p:cNvSpPr>
          <p:nvPr>
            <p:ph type="pic" sz="quarter" idx="10"/>
          </p:nvPr>
        </p:nvSpPr>
        <p:spPr>
          <a:xfrm>
            <a:off x="0" y="1052513"/>
            <a:ext cx="12192000" cy="5256212"/>
          </a:xfrm>
          <a:prstGeom prst="rect">
            <a:avLst/>
          </a:prstGeom>
        </p:spPr>
        <p:txBody>
          <a:bodyPr/>
          <a:lstStyle>
            <a:lvl1pPr marL="0" indent="0">
              <a:buFontTx/>
              <a:buNone/>
              <a:defRPr/>
            </a:lvl1pPr>
          </a:lstStyle>
          <a:p>
            <a:r>
              <a:rPr lang="nl-NL"/>
              <a:t>Klik op het pictogram als u een afbeelding wilt toevoegen</a:t>
            </a:r>
          </a:p>
        </p:txBody>
      </p:sp>
    </p:spTree>
    <p:extLst>
      <p:ext uri="{BB962C8B-B14F-4D97-AF65-F5344CB8AC3E}">
        <p14:creationId xmlns:p14="http://schemas.microsoft.com/office/powerpoint/2010/main" val="2422644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image" Target="../media/image2.png"/><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310AB147-BFF6-0D8A-FA42-A1C47B819A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ijdelijke aanduiding voor tekst 2">
            <a:extLst>
              <a:ext uri="{FF2B5EF4-FFF2-40B4-BE49-F238E27FC236}">
                <a16:creationId xmlns:a16="http://schemas.microsoft.com/office/drawing/2014/main" id="{052CD630-AA87-2A06-9402-D1344E66CA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ijdelijke aanduiding voor datum 3">
            <a:extLst>
              <a:ext uri="{FF2B5EF4-FFF2-40B4-BE49-F238E27FC236}">
                <a16:creationId xmlns:a16="http://schemas.microsoft.com/office/drawing/2014/main" id="{6B54E9E3-17EE-8FB5-8A95-8ED8BFDFEC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6C88B8-963B-A743-93A8-58DCA3AE505D}" type="datetimeFigureOut">
              <a:rPr lang="en-US" smtClean="0"/>
              <a:t>7/1/26</a:t>
            </a:fld>
            <a:endParaRPr lang="en-US"/>
          </a:p>
        </p:txBody>
      </p:sp>
      <p:sp>
        <p:nvSpPr>
          <p:cNvPr id="5" name="Tijdelijke aanduiding voor voettekst 4">
            <a:extLst>
              <a:ext uri="{FF2B5EF4-FFF2-40B4-BE49-F238E27FC236}">
                <a16:creationId xmlns:a16="http://schemas.microsoft.com/office/drawing/2014/main" id="{2851CED4-AE64-0B1F-0C3F-F2A1E40B9E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Tijdelijke aanduiding voor dianummer 5">
            <a:extLst>
              <a:ext uri="{FF2B5EF4-FFF2-40B4-BE49-F238E27FC236}">
                <a16:creationId xmlns:a16="http://schemas.microsoft.com/office/drawing/2014/main" id="{004F80D0-6DB6-8369-B528-75290BEA2D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A639B5-FBE9-834C-BDBB-B49770EC119D}" type="slidenum">
              <a:rPr lang="en-US" smtClean="0"/>
              <a:t>‹nr.›</a:t>
            </a:fld>
            <a:endParaRPr lang="en-US"/>
          </a:p>
        </p:txBody>
      </p:sp>
    </p:spTree>
    <p:extLst>
      <p:ext uri="{BB962C8B-B14F-4D97-AF65-F5344CB8AC3E}">
        <p14:creationId xmlns:p14="http://schemas.microsoft.com/office/powerpoint/2010/main" val="2242556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4DA64035-B49A-4536-A334-06A23F564E8C}"/>
              </a:ext>
            </a:extLst>
          </p:cNvPr>
          <p:cNvSpPr>
            <a:spLocks noGrp="1"/>
          </p:cNvSpPr>
          <p:nvPr>
            <p:ph type="body" idx="1"/>
          </p:nvPr>
        </p:nvSpPr>
        <p:spPr>
          <a:xfrm>
            <a:off x="1152000" y="1764000"/>
            <a:ext cx="9888000" cy="4320000"/>
          </a:xfrm>
          <a:prstGeom prst="rect">
            <a:avLst/>
          </a:prstGeom>
        </p:spPr>
        <p:txBody>
          <a:bodyPr vert="horz" lIns="0" tIns="0" rIns="0" bIns="0" rtlCol="0">
            <a:normAutofit/>
          </a:bodyPr>
          <a:lstStyle/>
          <a:p>
            <a:pPr lvl="0"/>
            <a:r>
              <a:rPr lang="nl-NL" dirty="0"/>
              <a:t>Eerste niveau</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 (herhaling vanaf hier)</a:t>
            </a:r>
          </a:p>
          <a:p>
            <a:pPr lvl="6"/>
            <a:r>
              <a:rPr lang="nl-NL" dirty="0"/>
              <a:t>Zevende niveau</a:t>
            </a:r>
          </a:p>
          <a:p>
            <a:pPr lvl="7"/>
            <a:r>
              <a:rPr lang="nl-NL" dirty="0"/>
              <a:t>Achtste niveau</a:t>
            </a:r>
          </a:p>
          <a:p>
            <a:pPr lvl="8"/>
            <a:r>
              <a:rPr lang="nl-NL" dirty="0"/>
              <a:t>Negende niveau</a:t>
            </a:r>
          </a:p>
        </p:txBody>
      </p:sp>
      <p:sp>
        <p:nvSpPr>
          <p:cNvPr id="2" name="Tijdelijke aanduiding voor titel 1">
            <a:extLst>
              <a:ext uri="{FF2B5EF4-FFF2-40B4-BE49-F238E27FC236}">
                <a16:creationId xmlns:a16="http://schemas.microsoft.com/office/drawing/2014/main" id="{FB40F12D-8035-4195-930D-B791F468267A}"/>
              </a:ext>
            </a:extLst>
          </p:cNvPr>
          <p:cNvSpPr>
            <a:spLocks noGrp="1"/>
          </p:cNvSpPr>
          <p:nvPr userDrawn="1">
            <p:ph type="title"/>
          </p:nvPr>
        </p:nvSpPr>
        <p:spPr>
          <a:xfrm>
            <a:off x="1152000" y="1282076"/>
            <a:ext cx="9888000" cy="276999"/>
          </a:xfrm>
          <a:prstGeom prst="rect">
            <a:avLst/>
          </a:prstGeom>
          <a:noFill/>
        </p:spPr>
        <p:txBody>
          <a:bodyPr vert="horz" wrap="square" lIns="0" tIns="0" rIns="0" bIns="0" rtlCol="0" anchor="t" anchorCtr="0">
            <a:spAutoFit/>
          </a:bodyPr>
          <a:lstStyle/>
          <a:p>
            <a:r>
              <a:rPr lang="nl-NL" dirty="0"/>
              <a:t>Klik om stijl te bewerken</a:t>
            </a:r>
          </a:p>
        </p:txBody>
      </p:sp>
      <p:cxnSp>
        <p:nvCxnSpPr>
          <p:cNvPr id="14" name="Straight Connector 13">
            <a:extLst>
              <a:ext uri="{FF2B5EF4-FFF2-40B4-BE49-F238E27FC236}">
                <a16:creationId xmlns:a16="http://schemas.microsoft.com/office/drawing/2014/main" id="{3A1EA4A3-C48B-4DC6-82B1-EF8370DC9A43}"/>
              </a:ext>
            </a:extLst>
          </p:cNvPr>
          <p:cNvCxnSpPr/>
          <p:nvPr userDrawn="1"/>
        </p:nvCxnSpPr>
        <p:spPr>
          <a:xfrm>
            <a:off x="-763" y="905600"/>
            <a:ext cx="12192000"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544E319-9850-49BC-A824-43BA9E949865}"/>
              </a:ext>
            </a:extLst>
          </p:cNvPr>
          <p:cNvCxnSpPr>
            <a:cxnSpLocks/>
          </p:cNvCxnSpPr>
          <p:nvPr userDrawn="1"/>
        </p:nvCxnSpPr>
        <p:spPr>
          <a:xfrm>
            <a:off x="0" y="6358193"/>
            <a:ext cx="12192000"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3619D21-0175-48B0-8A08-6F4A37A04744}"/>
              </a:ext>
            </a:extLst>
          </p:cNvPr>
          <p:cNvCxnSpPr>
            <a:cxnSpLocks/>
          </p:cNvCxnSpPr>
          <p:nvPr userDrawn="1"/>
        </p:nvCxnSpPr>
        <p:spPr>
          <a:xfrm>
            <a:off x="7872000" y="6467060"/>
            <a:ext cx="4320000" cy="0"/>
          </a:xfrm>
          <a:prstGeom prst="line">
            <a:avLst/>
          </a:prstGeom>
          <a:ln w="180975">
            <a:solidFill>
              <a:schemeClr val="accent3"/>
            </a:solidFill>
          </a:ln>
        </p:spPr>
        <p:style>
          <a:lnRef idx="1">
            <a:schemeClr val="accent1"/>
          </a:lnRef>
          <a:fillRef idx="0">
            <a:schemeClr val="accent1"/>
          </a:fillRef>
          <a:effectRef idx="0">
            <a:schemeClr val="accent1"/>
          </a:effectRef>
          <a:fontRef idx="minor">
            <a:schemeClr val="tx1"/>
          </a:fontRef>
        </p:style>
      </p:cxnSp>
      <p:pic>
        <p:nvPicPr>
          <p:cNvPr id="8" name="Logo">
            <a:extLst>
              <a:ext uri="{FF2B5EF4-FFF2-40B4-BE49-F238E27FC236}">
                <a16:creationId xmlns:a16="http://schemas.microsoft.com/office/drawing/2014/main" id="{3917AF21-2E71-C7B0-D14E-5C2CCD1350F7}"/>
              </a:ext>
            </a:extLst>
          </p:cNvPr>
          <p:cNvPicPr>
            <a:picLocks noChangeAspect="1"/>
          </p:cNvPicPr>
          <p:nvPr userDrawn="1"/>
        </p:nvPicPr>
        <p:blipFill rotWithShape="1">
          <a:blip r:embed="rId21" cstate="screen">
            <a:extLst>
              <a:ext uri="{28A0092B-C50C-407E-A947-70E740481C1C}">
                <a14:useLocalDpi xmlns:a14="http://schemas.microsoft.com/office/drawing/2010/main"/>
              </a:ext>
            </a:extLst>
          </a:blip>
          <a:srcRect r="9624"/>
          <a:stretch/>
        </p:blipFill>
        <p:spPr>
          <a:xfrm>
            <a:off x="8809267" y="0"/>
            <a:ext cx="3382733" cy="716281"/>
          </a:xfrm>
          <a:prstGeom prst="rect">
            <a:avLst/>
          </a:prstGeom>
        </p:spPr>
      </p:pic>
    </p:spTree>
    <p:extLst>
      <p:ext uri="{BB962C8B-B14F-4D97-AF65-F5344CB8AC3E}">
        <p14:creationId xmlns:p14="http://schemas.microsoft.com/office/powerpoint/2010/main" val="324896744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Lst>
  <p:hf sldNum="0" hdr="0" ftr="0" dt="0"/>
  <p:txStyles>
    <p:titleStyle>
      <a:lvl1pPr algn="l" defTabSz="1177226" rtl="0" eaLnBrk="1" latinLnBrk="0" hangingPunct="1">
        <a:lnSpc>
          <a:spcPct val="100000"/>
        </a:lnSpc>
        <a:spcBef>
          <a:spcPct val="0"/>
        </a:spcBef>
        <a:buNone/>
        <a:defRPr sz="1800" b="1" kern="1200" cap="none" baseline="0">
          <a:solidFill>
            <a:schemeClr val="tx2"/>
          </a:solidFill>
          <a:effectLst/>
          <a:latin typeface="+mj-lt"/>
          <a:ea typeface="+mj-ea"/>
          <a:cs typeface="+mj-cs"/>
        </a:defRPr>
      </a:lvl1pPr>
    </p:titleStyle>
    <p:bodyStyle>
      <a:lvl1pPr marL="180000" indent="-180000" algn="l" defTabSz="1177226" rtl="0" eaLnBrk="1" latinLnBrk="0" hangingPunct="1">
        <a:lnSpc>
          <a:spcPct val="105000"/>
        </a:lnSpc>
        <a:spcBef>
          <a:spcPts val="0"/>
        </a:spcBef>
        <a:buClr>
          <a:schemeClr val="tx2"/>
        </a:buClr>
        <a:buFont typeface="Verdana" panose="020B0604030504040204" pitchFamily="34" charset="0"/>
        <a:buChar char="•"/>
        <a:defRPr sz="1200" kern="1200">
          <a:solidFill>
            <a:schemeClr val="tx1"/>
          </a:solidFill>
          <a:latin typeface="+mn-lt"/>
          <a:ea typeface="+mn-ea"/>
          <a:cs typeface="+mn-cs"/>
        </a:defRPr>
      </a:lvl1pPr>
      <a:lvl2pPr marL="360000" indent="-180000" algn="l" defTabSz="1177226" rtl="0" eaLnBrk="1" latinLnBrk="0" hangingPunct="1">
        <a:lnSpc>
          <a:spcPct val="105000"/>
        </a:lnSpc>
        <a:spcBef>
          <a:spcPts val="0"/>
        </a:spcBef>
        <a:buClrTx/>
        <a:buFont typeface="Calibri" panose="020F0502020204030204" pitchFamily="34" charset="0"/>
        <a:buChar char="-"/>
        <a:defRPr sz="1200" kern="1200">
          <a:solidFill>
            <a:schemeClr val="tx1"/>
          </a:solidFill>
          <a:latin typeface="+mn-lt"/>
          <a:ea typeface="+mn-ea"/>
          <a:cs typeface="+mn-cs"/>
        </a:defRPr>
      </a:lvl2pPr>
      <a:lvl3pPr marL="540000" indent="-180000" algn="l" defTabSz="1177226" rtl="0" eaLnBrk="1" latinLnBrk="0" hangingPunct="1">
        <a:lnSpc>
          <a:spcPct val="105000"/>
        </a:lnSpc>
        <a:spcBef>
          <a:spcPts val="0"/>
        </a:spcBef>
        <a:buClrTx/>
        <a:buFont typeface="Calibri" panose="020F0502020204030204" pitchFamily="34" charset="0"/>
        <a:buChar char="›"/>
        <a:defRPr sz="1200" kern="1200">
          <a:solidFill>
            <a:schemeClr val="tx1"/>
          </a:solidFill>
          <a:latin typeface="+mn-lt"/>
          <a:ea typeface="+mn-ea"/>
          <a:cs typeface="+mn-cs"/>
        </a:defRPr>
      </a:lvl3pPr>
      <a:lvl4pPr marL="0" indent="0" algn="l" defTabSz="1177226" rtl="0" eaLnBrk="1" latinLnBrk="0" hangingPunct="1">
        <a:lnSpc>
          <a:spcPct val="105000"/>
        </a:lnSpc>
        <a:spcBef>
          <a:spcPts val="0"/>
        </a:spcBef>
        <a:buClrTx/>
        <a:buSzPct val="25000"/>
        <a:buFont typeface="Calibri" panose="020B0604030504040204" pitchFamily="34" charset="0"/>
        <a:buChar char="'"/>
        <a:defRPr sz="1200" kern="1200">
          <a:solidFill>
            <a:schemeClr val="tx1"/>
          </a:solidFill>
          <a:latin typeface="+mn-lt"/>
          <a:ea typeface="+mn-ea"/>
          <a:cs typeface="+mn-cs"/>
        </a:defRPr>
      </a:lvl4pPr>
      <a:lvl5pPr marL="0" indent="0" algn="l" defTabSz="1177226" rtl="0" eaLnBrk="1" latinLnBrk="0" hangingPunct="1">
        <a:lnSpc>
          <a:spcPct val="105000"/>
        </a:lnSpc>
        <a:spcBef>
          <a:spcPts val="0"/>
        </a:spcBef>
        <a:buClr>
          <a:schemeClr val="tx1"/>
        </a:buClr>
        <a:buSzPct val="25000"/>
        <a:buFont typeface="Calibri" panose="020B0604030504040204" pitchFamily="34" charset="0"/>
        <a:buChar char="'"/>
        <a:defRPr sz="1200" b="1" kern="1200" cap="none" baseline="0">
          <a:solidFill>
            <a:schemeClr val="tx1"/>
          </a:solidFill>
          <a:latin typeface="+mj-lt"/>
          <a:ea typeface="+mn-ea"/>
          <a:cs typeface="+mn-cs"/>
        </a:defRPr>
      </a:lvl5pPr>
      <a:lvl6pPr marL="180000" indent="-180000" algn="l" defTabSz="1177226" rtl="0" eaLnBrk="1" latinLnBrk="0" hangingPunct="1">
        <a:lnSpc>
          <a:spcPct val="105000"/>
        </a:lnSpc>
        <a:spcBef>
          <a:spcPts val="0"/>
        </a:spcBef>
        <a:buFont typeface="Verdana" panose="020B0604030504040204" pitchFamily="34" charset="0"/>
        <a:buChar char="•"/>
        <a:defRPr sz="1200" kern="1200">
          <a:solidFill>
            <a:schemeClr val="tx1"/>
          </a:solidFill>
          <a:latin typeface="+mn-lt"/>
          <a:ea typeface="+mn-ea"/>
          <a:cs typeface="+mn-cs"/>
        </a:defRPr>
      </a:lvl6pPr>
      <a:lvl7pPr marL="360000" indent="-180000" algn="l" defTabSz="1177226" rtl="0" eaLnBrk="1" latinLnBrk="0" hangingPunct="1">
        <a:lnSpc>
          <a:spcPct val="105000"/>
        </a:lnSpc>
        <a:spcBef>
          <a:spcPts val="0"/>
        </a:spcBef>
        <a:buFont typeface="Calibri" panose="020F0502020204030204" pitchFamily="34" charset="0"/>
        <a:buChar char="-"/>
        <a:defRPr sz="1200" kern="1200">
          <a:solidFill>
            <a:schemeClr val="tx1"/>
          </a:solidFill>
          <a:latin typeface="+mn-lt"/>
          <a:ea typeface="+mn-ea"/>
          <a:cs typeface="+mn-cs"/>
        </a:defRPr>
      </a:lvl7pPr>
      <a:lvl8pPr marL="540000" indent="-180000" algn="l" defTabSz="1177226" rtl="0" eaLnBrk="1" latinLnBrk="0" hangingPunct="1">
        <a:lnSpc>
          <a:spcPct val="105000"/>
        </a:lnSpc>
        <a:spcBef>
          <a:spcPts val="0"/>
        </a:spcBef>
        <a:buFont typeface="Calibri" panose="020F0502020204030204" pitchFamily="34" charset="0"/>
        <a:buChar char="›"/>
        <a:defRPr sz="1200" kern="1200">
          <a:solidFill>
            <a:schemeClr val="tx1"/>
          </a:solidFill>
          <a:latin typeface="+mn-lt"/>
          <a:ea typeface="+mn-ea"/>
          <a:cs typeface="+mn-cs"/>
        </a:defRPr>
      </a:lvl8pPr>
      <a:lvl9pPr marL="0" indent="0" algn="l" defTabSz="1177226" rtl="0" eaLnBrk="1" latinLnBrk="0" hangingPunct="1">
        <a:lnSpc>
          <a:spcPct val="105000"/>
        </a:lnSpc>
        <a:spcBef>
          <a:spcPts val="0"/>
        </a:spcBef>
        <a:buClr>
          <a:schemeClr val="bg1"/>
        </a:buClr>
        <a:buSzPct val="25000"/>
        <a:buFont typeface="Calibri" panose="020F0502020204030204" pitchFamily="34" charset="0"/>
        <a:buChar char="'"/>
        <a:defRPr sz="1200" kern="1200">
          <a:solidFill>
            <a:schemeClr val="tx1"/>
          </a:solidFill>
          <a:latin typeface="+mn-lt"/>
          <a:ea typeface="+mn-ea"/>
          <a:cs typeface="+mn-cs"/>
        </a:defRPr>
      </a:lvl9pPr>
    </p:bodyStyle>
    <p:otherStyle>
      <a:defPPr>
        <a:defRPr lang="nl-NL"/>
      </a:defPPr>
      <a:lvl1pPr marL="0" algn="l" defTabSz="1177226" rtl="0" eaLnBrk="1" latinLnBrk="0" hangingPunct="1">
        <a:defRPr sz="2317" kern="1200">
          <a:solidFill>
            <a:schemeClr val="tx1"/>
          </a:solidFill>
          <a:latin typeface="+mn-lt"/>
          <a:ea typeface="+mn-ea"/>
          <a:cs typeface="+mn-cs"/>
        </a:defRPr>
      </a:lvl1pPr>
      <a:lvl2pPr marL="588614" algn="l" defTabSz="1177226" rtl="0" eaLnBrk="1" latinLnBrk="0" hangingPunct="1">
        <a:defRPr sz="2317" kern="1200">
          <a:solidFill>
            <a:schemeClr val="tx1"/>
          </a:solidFill>
          <a:latin typeface="+mn-lt"/>
          <a:ea typeface="+mn-ea"/>
          <a:cs typeface="+mn-cs"/>
        </a:defRPr>
      </a:lvl2pPr>
      <a:lvl3pPr marL="1177226" algn="l" defTabSz="1177226" rtl="0" eaLnBrk="1" latinLnBrk="0" hangingPunct="1">
        <a:defRPr sz="2317" kern="1200">
          <a:solidFill>
            <a:schemeClr val="tx1"/>
          </a:solidFill>
          <a:latin typeface="+mn-lt"/>
          <a:ea typeface="+mn-ea"/>
          <a:cs typeface="+mn-cs"/>
        </a:defRPr>
      </a:lvl3pPr>
      <a:lvl4pPr marL="1765840" algn="l" defTabSz="1177226" rtl="0" eaLnBrk="1" latinLnBrk="0" hangingPunct="1">
        <a:defRPr sz="2317" kern="1200">
          <a:solidFill>
            <a:schemeClr val="tx1"/>
          </a:solidFill>
          <a:latin typeface="+mn-lt"/>
          <a:ea typeface="+mn-ea"/>
          <a:cs typeface="+mn-cs"/>
        </a:defRPr>
      </a:lvl4pPr>
      <a:lvl5pPr marL="2354456" algn="l" defTabSz="1177226" rtl="0" eaLnBrk="1" latinLnBrk="0" hangingPunct="1">
        <a:defRPr sz="2317" kern="1200">
          <a:solidFill>
            <a:schemeClr val="tx1"/>
          </a:solidFill>
          <a:latin typeface="+mn-lt"/>
          <a:ea typeface="+mn-ea"/>
          <a:cs typeface="+mn-cs"/>
        </a:defRPr>
      </a:lvl5pPr>
      <a:lvl6pPr marL="2943068" algn="l" defTabSz="1177226" rtl="0" eaLnBrk="1" latinLnBrk="0" hangingPunct="1">
        <a:defRPr sz="2317" kern="1200">
          <a:solidFill>
            <a:schemeClr val="tx1"/>
          </a:solidFill>
          <a:latin typeface="+mn-lt"/>
          <a:ea typeface="+mn-ea"/>
          <a:cs typeface="+mn-cs"/>
        </a:defRPr>
      </a:lvl6pPr>
      <a:lvl7pPr marL="3531681" algn="l" defTabSz="1177226" rtl="0" eaLnBrk="1" latinLnBrk="0" hangingPunct="1">
        <a:defRPr sz="2317" kern="1200">
          <a:solidFill>
            <a:schemeClr val="tx1"/>
          </a:solidFill>
          <a:latin typeface="+mn-lt"/>
          <a:ea typeface="+mn-ea"/>
          <a:cs typeface="+mn-cs"/>
        </a:defRPr>
      </a:lvl7pPr>
      <a:lvl8pPr marL="4120297" algn="l" defTabSz="1177226" rtl="0" eaLnBrk="1" latinLnBrk="0" hangingPunct="1">
        <a:defRPr sz="2317" kern="1200">
          <a:solidFill>
            <a:schemeClr val="tx1"/>
          </a:solidFill>
          <a:latin typeface="+mn-lt"/>
          <a:ea typeface="+mn-ea"/>
          <a:cs typeface="+mn-cs"/>
        </a:defRPr>
      </a:lvl8pPr>
      <a:lvl9pPr marL="4708909" algn="l" defTabSz="1177226" rtl="0" eaLnBrk="1" latinLnBrk="0" hangingPunct="1">
        <a:defRPr sz="231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4.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4.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5.jpeg"/><Relationship Id="rId4" Type="http://schemas.microsoft.com/office/2007/relationships/hdphoto" Target="../media/hdphoto3.wdp"/><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8.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8.png"/><Relationship Id="rId4" Type="http://schemas.microsoft.com/office/2007/relationships/hdphoto" Target="../media/hdphoto4.wdp"/></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1.sv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svg"/><Relationship Id="rId7" Type="http://schemas.openxmlformats.org/officeDocument/2006/relationships/image" Target="../media/image28.sv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svg"/></Relationships>
</file>

<file path=ppt/slides/_rels/slide14.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40.svg"/><Relationship Id="rId18" Type="http://schemas.openxmlformats.org/officeDocument/2006/relationships/image" Target="../media/image26.svg"/><Relationship Id="rId3" Type="http://schemas.openxmlformats.org/officeDocument/2006/relationships/image" Target="../media/image30.svg"/><Relationship Id="rId21" Type="http://schemas.openxmlformats.org/officeDocument/2006/relationships/image" Target="../media/image29.png"/><Relationship Id="rId7" Type="http://schemas.openxmlformats.org/officeDocument/2006/relationships/image" Target="../media/image34.svg"/><Relationship Id="rId12" Type="http://schemas.openxmlformats.org/officeDocument/2006/relationships/image" Target="../media/image39.svg"/><Relationship Id="rId17" Type="http://schemas.openxmlformats.org/officeDocument/2006/relationships/image" Target="../media/image25.svg"/><Relationship Id="rId2" Type="http://schemas.openxmlformats.org/officeDocument/2006/relationships/notesSlide" Target="../notesSlides/notesSlide13.xml"/><Relationship Id="rId16" Type="http://schemas.openxmlformats.org/officeDocument/2006/relationships/image" Target="../media/image24.svg"/><Relationship Id="rId20" Type="http://schemas.openxmlformats.org/officeDocument/2006/relationships/image" Target="../media/image28.svg"/><Relationship Id="rId1" Type="http://schemas.openxmlformats.org/officeDocument/2006/relationships/slideLayout" Target="../slideLayouts/slideLayout7.xml"/><Relationship Id="rId6" Type="http://schemas.openxmlformats.org/officeDocument/2006/relationships/image" Target="../media/image33.svg"/><Relationship Id="rId11" Type="http://schemas.openxmlformats.org/officeDocument/2006/relationships/image" Target="../media/image38.svg"/><Relationship Id="rId5" Type="http://schemas.openxmlformats.org/officeDocument/2006/relationships/image" Target="../media/image32.svg"/><Relationship Id="rId15" Type="http://schemas.openxmlformats.org/officeDocument/2006/relationships/image" Target="../media/image42.svg"/><Relationship Id="rId10" Type="http://schemas.openxmlformats.org/officeDocument/2006/relationships/image" Target="../media/image37.svg"/><Relationship Id="rId19" Type="http://schemas.openxmlformats.org/officeDocument/2006/relationships/image" Target="../media/image27.svg"/><Relationship Id="rId4" Type="http://schemas.openxmlformats.org/officeDocument/2006/relationships/image" Target="../media/image31.svg"/><Relationship Id="rId9" Type="http://schemas.openxmlformats.org/officeDocument/2006/relationships/image" Target="../media/image36.svg"/><Relationship Id="rId14" Type="http://schemas.openxmlformats.org/officeDocument/2006/relationships/image" Target="../media/image41.svg"/></Relationships>
</file>

<file path=ppt/slides/_rels/slide15.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svg"/><Relationship Id="rId18" Type="http://schemas.openxmlformats.org/officeDocument/2006/relationships/image" Target="../media/image39.svg"/><Relationship Id="rId3" Type="http://schemas.openxmlformats.org/officeDocument/2006/relationships/image" Target="../media/image24.svg"/><Relationship Id="rId21" Type="http://schemas.openxmlformats.org/officeDocument/2006/relationships/image" Target="../media/image42.svg"/><Relationship Id="rId7" Type="http://schemas.openxmlformats.org/officeDocument/2006/relationships/image" Target="../media/image28.svg"/><Relationship Id="rId12" Type="http://schemas.openxmlformats.org/officeDocument/2006/relationships/image" Target="../media/image33.svg"/><Relationship Id="rId17" Type="http://schemas.openxmlformats.org/officeDocument/2006/relationships/image" Target="../media/image38.svg"/><Relationship Id="rId2" Type="http://schemas.openxmlformats.org/officeDocument/2006/relationships/notesSlide" Target="../notesSlides/notesSlide14.xml"/><Relationship Id="rId16" Type="http://schemas.openxmlformats.org/officeDocument/2006/relationships/image" Target="../media/image37.svg"/><Relationship Id="rId20" Type="http://schemas.openxmlformats.org/officeDocument/2006/relationships/image" Target="../media/image41.svg"/><Relationship Id="rId1" Type="http://schemas.openxmlformats.org/officeDocument/2006/relationships/slideLayout" Target="../slideLayouts/slideLayout7.xml"/><Relationship Id="rId6" Type="http://schemas.openxmlformats.org/officeDocument/2006/relationships/image" Target="../media/image27.svg"/><Relationship Id="rId11" Type="http://schemas.openxmlformats.org/officeDocument/2006/relationships/image" Target="../media/image32.svg"/><Relationship Id="rId5" Type="http://schemas.openxmlformats.org/officeDocument/2006/relationships/image" Target="../media/image26.svg"/><Relationship Id="rId15" Type="http://schemas.openxmlformats.org/officeDocument/2006/relationships/image" Target="../media/image36.svg"/><Relationship Id="rId10" Type="http://schemas.openxmlformats.org/officeDocument/2006/relationships/image" Target="../media/image31.svg"/><Relationship Id="rId19" Type="http://schemas.openxmlformats.org/officeDocument/2006/relationships/image" Target="../media/image40.svg"/><Relationship Id="rId4" Type="http://schemas.openxmlformats.org/officeDocument/2006/relationships/image" Target="../media/image25.svg"/><Relationship Id="rId9" Type="http://schemas.openxmlformats.org/officeDocument/2006/relationships/image" Target="../media/image30.svg"/><Relationship Id="rId14" Type="http://schemas.openxmlformats.org/officeDocument/2006/relationships/image" Target="../media/image35.svg"/></Relationships>
</file>

<file path=ppt/slides/_rels/slide16.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svg"/><Relationship Id="rId18" Type="http://schemas.openxmlformats.org/officeDocument/2006/relationships/image" Target="../media/image39.svg"/><Relationship Id="rId3" Type="http://schemas.openxmlformats.org/officeDocument/2006/relationships/image" Target="../media/image24.svg"/><Relationship Id="rId21" Type="http://schemas.openxmlformats.org/officeDocument/2006/relationships/image" Target="../media/image42.svg"/><Relationship Id="rId7" Type="http://schemas.openxmlformats.org/officeDocument/2006/relationships/image" Target="../media/image28.svg"/><Relationship Id="rId12" Type="http://schemas.openxmlformats.org/officeDocument/2006/relationships/image" Target="../media/image33.svg"/><Relationship Id="rId17" Type="http://schemas.openxmlformats.org/officeDocument/2006/relationships/image" Target="../media/image38.svg"/><Relationship Id="rId2" Type="http://schemas.openxmlformats.org/officeDocument/2006/relationships/notesSlide" Target="../notesSlides/notesSlide15.xml"/><Relationship Id="rId16" Type="http://schemas.openxmlformats.org/officeDocument/2006/relationships/image" Target="../media/image37.svg"/><Relationship Id="rId20" Type="http://schemas.openxmlformats.org/officeDocument/2006/relationships/image" Target="../media/image41.svg"/><Relationship Id="rId1" Type="http://schemas.openxmlformats.org/officeDocument/2006/relationships/slideLayout" Target="../slideLayouts/slideLayout7.xml"/><Relationship Id="rId6" Type="http://schemas.openxmlformats.org/officeDocument/2006/relationships/image" Target="../media/image27.svg"/><Relationship Id="rId11" Type="http://schemas.openxmlformats.org/officeDocument/2006/relationships/image" Target="../media/image32.svg"/><Relationship Id="rId5" Type="http://schemas.openxmlformats.org/officeDocument/2006/relationships/image" Target="../media/image26.svg"/><Relationship Id="rId15" Type="http://schemas.openxmlformats.org/officeDocument/2006/relationships/image" Target="../media/image36.svg"/><Relationship Id="rId10" Type="http://schemas.openxmlformats.org/officeDocument/2006/relationships/image" Target="../media/image31.svg"/><Relationship Id="rId19" Type="http://schemas.openxmlformats.org/officeDocument/2006/relationships/image" Target="../media/image40.svg"/><Relationship Id="rId4" Type="http://schemas.openxmlformats.org/officeDocument/2006/relationships/image" Target="../media/image25.svg"/><Relationship Id="rId9" Type="http://schemas.openxmlformats.org/officeDocument/2006/relationships/image" Target="../media/image30.svg"/><Relationship Id="rId14" Type="http://schemas.openxmlformats.org/officeDocument/2006/relationships/image" Target="../media/image35.svg"/></Relationships>
</file>

<file path=ppt/slides/_rels/slide17.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40.svg"/><Relationship Id="rId18" Type="http://schemas.openxmlformats.org/officeDocument/2006/relationships/image" Target="../media/image26.svg"/><Relationship Id="rId3" Type="http://schemas.openxmlformats.org/officeDocument/2006/relationships/image" Target="../media/image30.svg"/><Relationship Id="rId21" Type="http://schemas.openxmlformats.org/officeDocument/2006/relationships/image" Target="../media/image29.png"/><Relationship Id="rId7" Type="http://schemas.openxmlformats.org/officeDocument/2006/relationships/image" Target="../media/image34.svg"/><Relationship Id="rId12" Type="http://schemas.openxmlformats.org/officeDocument/2006/relationships/image" Target="../media/image39.svg"/><Relationship Id="rId17" Type="http://schemas.openxmlformats.org/officeDocument/2006/relationships/image" Target="../media/image25.svg"/><Relationship Id="rId2" Type="http://schemas.openxmlformats.org/officeDocument/2006/relationships/notesSlide" Target="../notesSlides/notesSlide16.xml"/><Relationship Id="rId16" Type="http://schemas.openxmlformats.org/officeDocument/2006/relationships/image" Target="../media/image24.svg"/><Relationship Id="rId20" Type="http://schemas.openxmlformats.org/officeDocument/2006/relationships/image" Target="../media/image28.svg"/><Relationship Id="rId1" Type="http://schemas.openxmlformats.org/officeDocument/2006/relationships/slideLayout" Target="../slideLayouts/slideLayout7.xml"/><Relationship Id="rId6" Type="http://schemas.openxmlformats.org/officeDocument/2006/relationships/image" Target="../media/image33.svg"/><Relationship Id="rId11" Type="http://schemas.openxmlformats.org/officeDocument/2006/relationships/image" Target="../media/image38.svg"/><Relationship Id="rId5" Type="http://schemas.openxmlformats.org/officeDocument/2006/relationships/image" Target="../media/image32.svg"/><Relationship Id="rId15" Type="http://schemas.openxmlformats.org/officeDocument/2006/relationships/image" Target="../media/image42.svg"/><Relationship Id="rId10" Type="http://schemas.openxmlformats.org/officeDocument/2006/relationships/image" Target="../media/image37.svg"/><Relationship Id="rId19" Type="http://schemas.openxmlformats.org/officeDocument/2006/relationships/image" Target="../media/image27.svg"/><Relationship Id="rId4" Type="http://schemas.openxmlformats.org/officeDocument/2006/relationships/image" Target="../media/image31.svg"/><Relationship Id="rId9" Type="http://schemas.openxmlformats.org/officeDocument/2006/relationships/image" Target="../media/image36.svg"/><Relationship Id="rId14" Type="http://schemas.openxmlformats.org/officeDocument/2006/relationships/image" Target="../media/image41.svg"/></Relationships>
</file>

<file path=ppt/slides/_rels/slide18.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40.svg"/><Relationship Id="rId18" Type="http://schemas.openxmlformats.org/officeDocument/2006/relationships/image" Target="../media/image26.svg"/><Relationship Id="rId3" Type="http://schemas.openxmlformats.org/officeDocument/2006/relationships/image" Target="../media/image30.svg"/><Relationship Id="rId21" Type="http://schemas.openxmlformats.org/officeDocument/2006/relationships/image" Target="../media/image29.png"/><Relationship Id="rId7" Type="http://schemas.openxmlformats.org/officeDocument/2006/relationships/image" Target="../media/image34.svg"/><Relationship Id="rId12" Type="http://schemas.openxmlformats.org/officeDocument/2006/relationships/image" Target="../media/image39.svg"/><Relationship Id="rId17" Type="http://schemas.openxmlformats.org/officeDocument/2006/relationships/image" Target="../media/image25.svg"/><Relationship Id="rId2" Type="http://schemas.openxmlformats.org/officeDocument/2006/relationships/notesSlide" Target="../notesSlides/notesSlide17.xml"/><Relationship Id="rId16" Type="http://schemas.openxmlformats.org/officeDocument/2006/relationships/image" Target="../media/image24.svg"/><Relationship Id="rId20" Type="http://schemas.openxmlformats.org/officeDocument/2006/relationships/image" Target="../media/image28.svg"/><Relationship Id="rId1" Type="http://schemas.openxmlformats.org/officeDocument/2006/relationships/slideLayout" Target="../slideLayouts/slideLayout7.xml"/><Relationship Id="rId6" Type="http://schemas.openxmlformats.org/officeDocument/2006/relationships/image" Target="../media/image33.svg"/><Relationship Id="rId11" Type="http://schemas.openxmlformats.org/officeDocument/2006/relationships/image" Target="../media/image38.svg"/><Relationship Id="rId5" Type="http://schemas.openxmlformats.org/officeDocument/2006/relationships/image" Target="../media/image32.svg"/><Relationship Id="rId15" Type="http://schemas.openxmlformats.org/officeDocument/2006/relationships/image" Target="../media/image42.svg"/><Relationship Id="rId10" Type="http://schemas.openxmlformats.org/officeDocument/2006/relationships/image" Target="../media/image37.svg"/><Relationship Id="rId19" Type="http://schemas.openxmlformats.org/officeDocument/2006/relationships/image" Target="../media/image27.svg"/><Relationship Id="rId4" Type="http://schemas.openxmlformats.org/officeDocument/2006/relationships/image" Target="../media/image31.svg"/><Relationship Id="rId9" Type="http://schemas.openxmlformats.org/officeDocument/2006/relationships/image" Target="../media/image36.svg"/><Relationship Id="rId14" Type="http://schemas.openxmlformats.org/officeDocument/2006/relationships/image" Target="../media/image41.svg"/></Relationships>
</file>

<file path=ppt/slides/_rels/slide19.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40.svg"/><Relationship Id="rId18" Type="http://schemas.openxmlformats.org/officeDocument/2006/relationships/image" Target="../media/image26.svg"/><Relationship Id="rId3" Type="http://schemas.openxmlformats.org/officeDocument/2006/relationships/image" Target="../media/image30.svg"/><Relationship Id="rId21" Type="http://schemas.openxmlformats.org/officeDocument/2006/relationships/image" Target="../media/image29.png"/><Relationship Id="rId7" Type="http://schemas.openxmlformats.org/officeDocument/2006/relationships/image" Target="../media/image34.svg"/><Relationship Id="rId12" Type="http://schemas.openxmlformats.org/officeDocument/2006/relationships/image" Target="../media/image39.svg"/><Relationship Id="rId17" Type="http://schemas.openxmlformats.org/officeDocument/2006/relationships/image" Target="../media/image25.svg"/><Relationship Id="rId2" Type="http://schemas.openxmlformats.org/officeDocument/2006/relationships/notesSlide" Target="../notesSlides/notesSlide18.xml"/><Relationship Id="rId16" Type="http://schemas.openxmlformats.org/officeDocument/2006/relationships/image" Target="../media/image24.svg"/><Relationship Id="rId20" Type="http://schemas.openxmlformats.org/officeDocument/2006/relationships/image" Target="../media/image28.svg"/><Relationship Id="rId1" Type="http://schemas.openxmlformats.org/officeDocument/2006/relationships/slideLayout" Target="../slideLayouts/slideLayout7.xml"/><Relationship Id="rId6" Type="http://schemas.openxmlformats.org/officeDocument/2006/relationships/image" Target="../media/image33.svg"/><Relationship Id="rId11" Type="http://schemas.openxmlformats.org/officeDocument/2006/relationships/image" Target="../media/image38.svg"/><Relationship Id="rId5" Type="http://schemas.openxmlformats.org/officeDocument/2006/relationships/image" Target="../media/image32.svg"/><Relationship Id="rId15" Type="http://schemas.openxmlformats.org/officeDocument/2006/relationships/image" Target="../media/image42.svg"/><Relationship Id="rId10" Type="http://schemas.openxmlformats.org/officeDocument/2006/relationships/image" Target="../media/image37.svg"/><Relationship Id="rId19" Type="http://schemas.openxmlformats.org/officeDocument/2006/relationships/image" Target="../media/image27.svg"/><Relationship Id="rId4" Type="http://schemas.openxmlformats.org/officeDocument/2006/relationships/image" Target="../media/image31.svg"/><Relationship Id="rId9" Type="http://schemas.openxmlformats.org/officeDocument/2006/relationships/image" Target="../media/image36.svg"/><Relationship Id="rId14" Type="http://schemas.openxmlformats.org/officeDocument/2006/relationships/image" Target="../media/image41.svg"/></Relationships>
</file>

<file path=ppt/slides/_rels/slide20.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40.svg"/><Relationship Id="rId18" Type="http://schemas.openxmlformats.org/officeDocument/2006/relationships/image" Target="../media/image26.svg"/><Relationship Id="rId3" Type="http://schemas.openxmlformats.org/officeDocument/2006/relationships/image" Target="../media/image30.svg"/><Relationship Id="rId21" Type="http://schemas.openxmlformats.org/officeDocument/2006/relationships/image" Target="../media/image29.png"/><Relationship Id="rId7" Type="http://schemas.openxmlformats.org/officeDocument/2006/relationships/image" Target="../media/image34.svg"/><Relationship Id="rId12" Type="http://schemas.openxmlformats.org/officeDocument/2006/relationships/image" Target="../media/image39.svg"/><Relationship Id="rId17" Type="http://schemas.openxmlformats.org/officeDocument/2006/relationships/image" Target="../media/image25.svg"/><Relationship Id="rId2" Type="http://schemas.openxmlformats.org/officeDocument/2006/relationships/notesSlide" Target="../notesSlides/notesSlide19.xml"/><Relationship Id="rId16" Type="http://schemas.openxmlformats.org/officeDocument/2006/relationships/image" Target="../media/image24.svg"/><Relationship Id="rId20" Type="http://schemas.openxmlformats.org/officeDocument/2006/relationships/image" Target="../media/image28.svg"/><Relationship Id="rId1" Type="http://schemas.openxmlformats.org/officeDocument/2006/relationships/slideLayout" Target="../slideLayouts/slideLayout7.xml"/><Relationship Id="rId6" Type="http://schemas.openxmlformats.org/officeDocument/2006/relationships/image" Target="../media/image33.svg"/><Relationship Id="rId11" Type="http://schemas.openxmlformats.org/officeDocument/2006/relationships/image" Target="../media/image38.svg"/><Relationship Id="rId5" Type="http://schemas.openxmlformats.org/officeDocument/2006/relationships/image" Target="../media/image32.svg"/><Relationship Id="rId15" Type="http://schemas.openxmlformats.org/officeDocument/2006/relationships/image" Target="../media/image42.svg"/><Relationship Id="rId10" Type="http://schemas.openxmlformats.org/officeDocument/2006/relationships/image" Target="../media/image37.svg"/><Relationship Id="rId19" Type="http://schemas.openxmlformats.org/officeDocument/2006/relationships/image" Target="../media/image27.svg"/><Relationship Id="rId4" Type="http://schemas.openxmlformats.org/officeDocument/2006/relationships/image" Target="../media/image31.svg"/><Relationship Id="rId9" Type="http://schemas.openxmlformats.org/officeDocument/2006/relationships/image" Target="../media/image36.svg"/><Relationship Id="rId14" Type="http://schemas.openxmlformats.org/officeDocument/2006/relationships/image" Target="../media/image41.svg"/></Relationships>
</file>

<file path=ppt/slides/_rels/slide21.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40.svg"/><Relationship Id="rId18" Type="http://schemas.openxmlformats.org/officeDocument/2006/relationships/image" Target="../media/image26.svg"/><Relationship Id="rId3" Type="http://schemas.openxmlformats.org/officeDocument/2006/relationships/image" Target="../media/image30.svg"/><Relationship Id="rId21" Type="http://schemas.openxmlformats.org/officeDocument/2006/relationships/image" Target="../media/image29.png"/><Relationship Id="rId7" Type="http://schemas.openxmlformats.org/officeDocument/2006/relationships/image" Target="../media/image34.svg"/><Relationship Id="rId12" Type="http://schemas.openxmlformats.org/officeDocument/2006/relationships/image" Target="../media/image39.svg"/><Relationship Id="rId17" Type="http://schemas.openxmlformats.org/officeDocument/2006/relationships/image" Target="../media/image25.svg"/><Relationship Id="rId2" Type="http://schemas.openxmlformats.org/officeDocument/2006/relationships/notesSlide" Target="../notesSlides/notesSlide20.xml"/><Relationship Id="rId16" Type="http://schemas.openxmlformats.org/officeDocument/2006/relationships/image" Target="../media/image24.svg"/><Relationship Id="rId20" Type="http://schemas.openxmlformats.org/officeDocument/2006/relationships/image" Target="../media/image28.svg"/><Relationship Id="rId1" Type="http://schemas.openxmlformats.org/officeDocument/2006/relationships/slideLayout" Target="../slideLayouts/slideLayout7.xml"/><Relationship Id="rId6" Type="http://schemas.openxmlformats.org/officeDocument/2006/relationships/image" Target="../media/image33.svg"/><Relationship Id="rId11" Type="http://schemas.openxmlformats.org/officeDocument/2006/relationships/image" Target="../media/image38.svg"/><Relationship Id="rId5" Type="http://schemas.openxmlformats.org/officeDocument/2006/relationships/image" Target="../media/image32.svg"/><Relationship Id="rId15" Type="http://schemas.openxmlformats.org/officeDocument/2006/relationships/image" Target="../media/image42.svg"/><Relationship Id="rId10" Type="http://schemas.openxmlformats.org/officeDocument/2006/relationships/image" Target="../media/image37.svg"/><Relationship Id="rId19" Type="http://schemas.openxmlformats.org/officeDocument/2006/relationships/image" Target="../media/image27.svg"/><Relationship Id="rId4" Type="http://schemas.openxmlformats.org/officeDocument/2006/relationships/image" Target="../media/image31.svg"/><Relationship Id="rId9" Type="http://schemas.openxmlformats.org/officeDocument/2006/relationships/image" Target="../media/image36.svg"/><Relationship Id="rId14" Type="http://schemas.openxmlformats.org/officeDocument/2006/relationships/image" Target="../media/image41.sv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44.png"/><Relationship Id="rId4" Type="http://schemas.microsoft.com/office/2007/relationships/hdphoto" Target="../media/hdphoto5.wdp"/></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45.jpeg"/></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50.png"/><Relationship Id="rId7" Type="http://schemas.openxmlformats.org/officeDocument/2006/relationships/image" Target="../media/image53.svg"/><Relationship Id="rId2" Type="http://schemas.openxmlformats.org/officeDocument/2006/relationships/image" Target="../media/image49.png"/><Relationship Id="rId1" Type="http://schemas.openxmlformats.org/officeDocument/2006/relationships/slideLayout" Target="../slideLayouts/slideLayout1.xml"/><Relationship Id="rId6" Type="http://schemas.openxmlformats.org/officeDocument/2006/relationships/image" Target="../media/image52.svg"/><Relationship Id="rId5" Type="http://schemas.openxmlformats.org/officeDocument/2006/relationships/image" Target="../media/image24.svg"/><Relationship Id="rId4" Type="http://schemas.openxmlformats.org/officeDocument/2006/relationships/image" Target="../media/image51.svg"/></Relationships>
</file>

<file path=ppt/slides/_rels/slide32.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23.png"/><Relationship Id="rId7" Type="http://schemas.openxmlformats.org/officeDocument/2006/relationships/image" Target="../media/image53.sv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52.svg"/><Relationship Id="rId5" Type="http://schemas.openxmlformats.org/officeDocument/2006/relationships/image" Target="../media/image24.svg"/><Relationship Id="rId4" Type="http://schemas.openxmlformats.org/officeDocument/2006/relationships/image" Target="../media/image51.svg"/></Relationships>
</file>

<file path=ppt/slides/_rels/slide3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4.svg"/><Relationship Id="rId7" Type="http://schemas.openxmlformats.org/officeDocument/2006/relationships/image" Target="../media/image27.sv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55.png"/><Relationship Id="rId9" Type="http://schemas.openxmlformats.org/officeDocument/2006/relationships/image" Target="../media/image29.png"/></Relationships>
</file>

<file path=ppt/slides/_rels/slide35.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51.svg"/><Relationship Id="rId7"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54.svg"/><Relationship Id="rId5" Type="http://schemas.openxmlformats.org/officeDocument/2006/relationships/image" Target="../media/image53.svg"/><Relationship Id="rId4" Type="http://schemas.openxmlformats.org/officeDocument/2006/relationships/image" Target="../media/image24.svg"/></Relationships>
</file>

<file path=ppt/slides/_rels/slide36.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37.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23.png"/><Relationship Id="rId7" Type="http://schemas.openxmlformats.org/officeDocument/2006/relationships/image" Target="../media/image24.sv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54.svg"/><Relationship Id="rId5" Type="http://schemas.openxmlformats.org/officeDocument/2006/relationships/image" Target="../media/image52.svg"/><Relationship Id="rId4" Type="http://schemas.openxmlformats.org/officeDocument/2006/relationships/image" Target="../media/image51.svg"/></Relationships>
</file>

<file path=ppt/slides/_rels/slide38.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39.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23.png"/><Relationship Id="rId7" Type="http://schemas.openxmlformats.org/officeDocument/2006/relationships/image" Target="../media/image53.sv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52.svg"/><Relationship Id="rId4" Type="http://schemas.openxmlformats.org/officeDocument/2006/relationships/image" Target="../media/image51.svg"/></Relationships>
</file>

<file path=ppt/slides/_rels/slide4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58.svg"/></Relationships>
</file>

<file path=ppt/slides/_rels/slide4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svg"/><Relationship Id="rId7" Type="http://schemas.openxmlformats.org/officeDocument/2006/relationships/image" Target="../media/image61.sv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58.svg"/><Relationship Id="rId5" Type="http://schemas.openxmlformats.org/officeDocument/2006/relationships/image" Target="../media/image60.svg"/><Relationship Id="rId4" Type="http://schemas.openxmlformats.org/officeDocument/2006/relationships/image" Target="../media/image59.svg"/></Relationships>
</file>

<file path=ppt/slides/_rels/slide42.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23.png"/><Relationship Id="rId7" Type="http://schemas.openxmlformats.org/officeDocument/2006/relationships/image" Target="../media/image54.sv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53.svg"/><Relationship Id="rId5" Type="http://schemas.openxmlformats.org/officeDocument/2006/relationships/image" Target="../media/image52.svg"/><Relationship Id="rId4" Type="http://schemas.openxmlformats.org/officeDocument/2006/relationships/image" Target="../media/image24.svg"/></Relationships>
</file>

<file path=ppt/slides/_rels/slide43.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image" Target="../media/image62.png"/><Relationship Id="rId7" Type="http://schemas.openxmlformats.org/officeDocument/2006/relationships/image" Target="../media/image27.sv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60.svg"/><Relationship Id="rId5" Type="http://schemas.openxmlformats.org/officeDocument/2006/relationships/image" Target="../media/image59.svg"/><Relationship Id="rId4" Type="http://schemas.openxmlformats.org/officeDocument/2006/relationships/image" Target="../media/image24.svg"/><Relationship Id="rId9" Type="http://schemas.openxmlformats.org/officeDocument/2006/relationships/image" Target="../media/image29.png"/></Relationships>
</file>

<file path=ppt/slides/_rels/slide4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svg"/><Relationship Id="rId7" Type="http://schemas.openxmlformats.org/officeDocument/2006/relationships/image" Target="../media/image63.sv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27.svg"/><Relationship Id="rId5" Type="http://schemas.openxmlformats.org/officeDocument/2006/relationships/image" Target="../media/image60.svg"/><Relationship Id="rId4" Type="http://schemas.openxmlformats.org/officeDocument/2006/relationships/image" Target="../media/image59.svg"/></Relationships>
</file>

<file path=ppt/slides/_rels/slide4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svg"/><Relationship Id="rId7" Type="http://schemas.openxmlformats.org/officeDocument/2006/relationships/image" Target="../media/image63.sv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27.svg"/><Relationship Id="rId5" Type="http://schemas.openxmlformats.org/officeDocument/2006/relationships/image" Target="../media/image60.svg"/><Relationship Id="rId4" Type="http://schemas.openxmlformats.org/officeDocument/2006/relationships/image" Target="../media/image59.svg"/></Relationships>
</file>

<file path=ppt/slides/_rels/slide4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microsoft.com/office/2007/relationships/hdphoto" Target="../media/hdphoto6.wdp"/><Relationship Id="rId4" Type="http://schemas.openxmlformats.org/officeDocument/2006/relationships/image" Target="../media/image65.png"/></Relationships>
</file>

<file path=ppt/slides/_rels/slide48.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66.png"/><Relationship Id="rId7" Type="http://schemas.openxmlformats.org/officeDocument/2006/relationships/image" Target="../media/image27.sv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 Id="rId9" Type="http://schemas.openxmlformats.org/officeDocument/2006/relationships/image" Target="../media/image29.png"/></Relationships>
</file>

<file path=ppt/slides/_rels/slide49.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66.png"/><Relationship Id="rId7" Type="http://schemas.openxmlformats.org/officeDocument/2006/relationships/image" Target="../media/image27.sv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 Id="rId9" Type="http://schemas.openxmlformats.org/officeDocument/2006/relationships/image" Target="../media/image29.png"/></Relationships>
</file>

<file path=ppt/slides/_rels/slide50.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66.png"/><Relationship Id="rId7" Type="http://schemas.openxmlformats.org/officeDocument/2006/relationships/image" Target="../media/image27.sv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 Id="rId9" Type="http://schemas.openxmlformats.org/officeDocument/2006/relationships/image" Target="../media/image29.png"/></Relationships>
</file>

<file path=ppt/slides/_rels/slide51.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66.png"/><Relationship Id="rId7" Type="http://schemas.openxmlformats.org/officeDocument/2006/relationships/image" Target="../media/image26.sv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25.svg"/><Relationship Id="rId5" Type="http://schemas.openxmlformats.org/officeDocument/2006/relationships/image" Target="../media/image24.svg"/><Relationship Id="rId10" Type="http://schemas.openxmlformats.org/officeDocument/2006/relationships/image" Target="../media/image29.png"/><Relationship Id="rId4" Type="http://schemas.openxmlformats.org/officeDocument/2006/relationships/image" Target="../media/image67.png"/><Relationship Id="rId9" Type="http://schemas.openxmlformats.org/officeDocument/2006/relationships/image" Target="../media/image28.svg"/></Relationships>
</file>

<file path=ppt/slides/_rels/slide52.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68.png"/><Relationship Id="rId7" Type="http://schemas.openxmlformats.org/officeDocument/2006/relationships/image" Target="../media/image26.sv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image" Target="../media/image25.svg"/><Relationship Id="rId5" Type="http://schemas.openxmlformats.org/officeDocument/2006/relationships/image" Target="../media/image24.svg"/><Relationship Id="rId10" Type="http://schemas.openxmlformats.org/officeDocument/2006/relationships/image" Target="../media/image29.png"/><Relationship Id="rId4" Type="http://schemas.openxmlformats.org/officeDocument/2006/relationships/image" Target="../media/image66.png"/><Relationship Id="rId9" Type="http://schemas.openxmlformats.org/officeDocument/2006/relationships/image" Target="../media/image28.svg"/></Relationships>
</file>

<file path=ppt/slides/_rels/slide53.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66.png"/><Relationship Id="rId7" Type="http://schemas.openxmlformats.org/officeDocument/2006/relationships/image" Target="../media/image27.svg"/><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 Id="rId9" Type="http://schemas.openxmlformats.org/officeDocument/2006/relationships/image" Target="../media/image29.png"/></Relationships>
</file>

<file path=ppt/slides/_rels/slide5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svg"/><Relationship Id="rId7" Type="http://schemas.openxmlformats.org/officeDocument/2006/relationships/image" Target="../media/image28.svg"/><Relationship Id="rId2" Type="http://schemas.openxmlformats.org/officeDocument/2006/relationships/notesSlide" Target="../notesSlides/notesSlide54.xml"/><Relationship Id="rId1" Type="http://schemas.openxmlformats.org/officeDocument/2006/relationships/slideLayout" Target="../slideLayouts/slideLayout1.xml"/><Relationship Id="rId6" Type="http://schemas.openxmlformats.org/officeDocument/2006/relationships/image" Target="../media/image27.svg"/><Relationship Id="rId5" Type="http://schemas.openxmlformats.org/officeDocument/2006/relationships/image" Target="../media/image57.svg"/><Relationship Id="rId4" Type="http://schemas.openxmlformats.org/officeDocument/2006/relationships/image" Target="../media/image59.svg"/><Relationship Id="rId9" Type="http://schemas.openxmlformats.org/officeDocument/2006/relationships/image" Target="../media/image66.png"/></Relationships>
</file>

<file path=ppt/slides/_rels/slide57.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69.png"/><Relationship Id="rId7" Type="http://schemas.openxmlformats.org/officeDocument/2006/relationships/image" Target="../media/image57.svg"/><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59.svg"/><Relationship Id="rId11" Type="http://schemas.openxmlformats.org/officeDocument/2006/relationships/image" Target="../media/image66.png"/><Relationship Id="rId5" Type="http://schemas.openxmlformats.org/officeDocument/2006/relationships/image" Target="../media/image24.svg"/><Relationship Id="rId10" Type="http://schemas.openxmlformats.org/officeDocument/2006/relationships/image" Target="../media/image29.png"/><Relationship Id="rId4" Type="http://schemas.microsoft.com/office/2007/relationships/hdphoto" Target="../media/hdphoto7.wdp"/><Relationship Id="rId9" Type="http://schemas.openxmlformats.org/officeDocument/2006/relationships/image" Target="../media/image28.svg"/></Relationships>
</file>

<file path=ppt/slides/_rels/slide58.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hyperlink" Target="https://smeclimatehub.org/" TargetMode="External"/><Relationship Id="rId7" Type="http://schemas.openxmlformats.org/officeDocument/2006/relationships/image" Target="../media/image59.svg"/><Relationship Id="rId12" Type="http://schemas.openxmlformats.org/officeDocument/2006/relationships/image" Target="../media/image66.png"/><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image" Target="../media/image24.svg"/><Relationship Id="rId11" Type="http://schemas.openxmlformats.org/officeDocument/2006/relationships/image" Target="../media/image29.png"/><Relationship Id="rId5" Type="http://schemas.microsoft.com/office/2007/relationships/hdphoto" Target="../media/hdphoto8.wdp"/><Relationship Id="rId10" Type="http://schemas.openxmlformats.org/officeDocument/2006/relationships/image" Target="../media/image28.svg"/><Relationship Id="rId4" Type="http://schemas.openxmlformats.org/officeDocument/2006/relationships/image" Target="../media/image70.png"/><Relationship Id="rId9" Type="http://schemas.openxmlformats.org/officeDocument/2006/relationships/image" Target="../media/image27.svg"/></Relationships>
</file>

<file path=ppt/slides/_rels/slide5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7.xml"/><Relationship Id="rId1" Type="http://schemas.openxmlformats.org/officeDocument/2006/relationships/slideLayout" Target="../slideLayouts/slideLayout12.xml"/><Relationship Id="rId4" Type="http://schemas.openxmlformats.org/officeDocument/2006/relationships/image" Target="../media/image72.png"/></Relationships>
</file>

<file path=ppt/slides/_rels/slide60.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50.png"/><Relationship Id="rId7" Type="http://schemas.openxmlformats.org/officeDocument/2006/relationships/image" Target="../media/image53.svg"/><Relationship Id="rId2" Type="http://schemas.openxmlformats.org/officeDocument/2006/relationships/image" Target="../media/image49.png"/><Relationship Id="rId1" Type="http://schemas.openxmlformats.org/officeDocument/2006/relationships/slideLayout" Target="../slideLayouts/slideLayout1.xml"/><Relationship Id="rId6" Type="http://schemas.openxmlformats.org/officeDocument/2006/relationships/image" Target="../media/image52.svg"/><Relationship Id="rId5" Type="http://schemas.openxmlformats.org/officeDocument/2006/relationships/image" Target="../media/image24.svg"/><Relationship Id="rId4" Type="http://schemas.openxmlformats.org/officeDocument/2006/relationships/image" Target="../media/image51.svg"/></Relationships>
</file>

<file path=ppt/slides/_rels/slide6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6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75.svg"/><Relationship Id="rId7" Type="http://schemas.openxmlformats.org/officeDocument/2006/relationships/image" Target="../media/image12.png"/><Relationship Id="rId2" Type="http://schemas.openxmlformats.org/officeDocument/2006/relationships/image" Target="../media/image74.sv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10" Type="http://schemas.microsoft.com/office/2007/relationships/hdphoto" Target="../media/hdphoto1.wdp"/><Relationship Id="rId4" Type="http://schemas.openxmlformats.org/officeDocument/2006/relationships/image" Target="../media/image76.jpeg"/><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fgeronde rechthoek 1">
            <a:extLst>
              <a:ext uri="{FF2B5EF4-FFF2-40B4-BE49-F238E27FC236}">
                <a16:creationId xmlns:a16="http://schemas.microsoft.com/office/drawing/2014/main" id="{B448A0EE-E866-EC0B-D31E-F5A70209A625}"/>
              </a:ext>
            </a:extLst>
          </p:cNvPr>
          <p:cNvSpPr/>
          <p:nvPr/>
        </p:nvSpPr>
        <p:spPr>
          <a:xfrm>
            <a:off x="287295" y="1457214"/>
            <a:ext cx="11696699" cy="3683947"/>
          </a:xfrm>
          <a:prstGeom prst="roundRect">
            <a:avLst/>
          </a:prstGeom>
          <a:solidFill>
            <a:srgbClr val="456E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kstvak 21">
            <a:extLst>
              <a:ext uri="{FF2B5EF4-FFF2-40B4-BE49-F238E27FC236}">
                <a16:creationId xmlns:a16="http://schemas.microsoft.com/office/drawing/2014/main" id="{33A9A0D0-6446-4543-D0BD-73A397D02BD1}"/>
              </a:ext>
            </a:extLst>
          </p:cNvPr>
          <p:cNvSpPr txBox="1"/>
          <p:nvPr/>
        </p:nvSpPr>
        <p:spPr>
          <a:xfrm>
            <a:off x="632134" y="1843950"/>
            <a:ext cx="11351860" cy="3170099"/>
          </a:xfrm>
          <a:prstGeom prst="rect">
            <a:avLst/>
          </a:prstGeom>
          <a:noFill/>
        </p:spPr>
        <p:txBody>
          <a:bodyPr wrap="square" rtlCol="0">
            <a:spAutoFit/>
          </a:bodyPr>
          <a:lstStyle/>
          <a:p>
            <a:r>
              <a:rPr lang="nl-NL" sz="5000" dirty="0">
                <a:solidFill>
                  <a:schemeClr val="bg1"/>
                </a:solidFill>
              </a:rPr>
              <a:t>Op alle foto’s en afbeeldingen berust </a:t>
            </a:r>
            <a:r>
              <a:rPr lang="nl-NL" sz="5000" u="sng" dirty="0">
                <a:solidFill>
                  <a:schemeClr val="bg1"/>
                </a:solidFill>
              </a:rPr>
              <a:t>auteursrecht</a:t>
            </a:r>
            <a:r>
              <a:rPr lang="nl-NL" sz="5000" dirty="0">
                <a:solidFill>
                  <a:schemeClr val="bg1"/>
                </a:solidFill>
              </a:rPr>
              <a:t>. Die mogen </a:t>
            </a:r>
            <a:r>
              <a:rPr lang="nl-NL" sz="5000" u="sng" dirty="0">
                <a:solidFill>
                  <a:schemeClr val="bg1"/>
                </a:solidFill>
              </a:rPr>
              <a:t>niet</a:t>
            </a:r>
            <a:r>
              <a:rPr lang="nl-NL" sz="5000" dirty="0">
                <a:solidFill>
                  <a:schemeClr val="bg1"/>
                </a:solidFill>
              </a:rPr>
              <a:t> zonder expliciete toestemming van RBConnect verder verspreid worden. </a:t>
            </a:r>
            <a:endParaRPr lang="en-US" sz="3000" dirty="0">
              <a:solidFill>
                <a:schemeClr val="bg1"/>
              </a:solidFill>
              <a:highlight>
                <a:srgbClr val="FFFF00"/>
              </a:highlight>
            </a:endParaRPr>
          </a:p>
        </p:txBody>
      </p:sp>
      <p:grpSp>
        <p:nvGrpSpPr>
          <p:cNvPr id="3" name="Group 5">
            <a:extLst>
              <a:ext uri="{FF2B5EF4-FFF2-40B4-BE49-F238E27FC236}">
                <a16:creationId xmlns:a16="http://schemas.microsoft.com/office/drawing/2014/main" id="{A899FCD5-4EC0-3965-6E09-3E81B43ABB56}"/>
              </a:ext>
            </a:extLst>
          </p:cNvPr>
          <p:cNvGrpSpPr/>
          <p:nvPr/>
        </p:nvGrpSpPr>
        <p:grpSpPr>
          <a:xfrm>
            <a:off x="1881655" y="5973247"/>
            <a:ext cx="8428690" cy="577952"/>
            <a:chOff x="0" y="0"/>
            <a:chExt cx="22208350" cy="1538904"/>
          </a:xfrm>
        </p:grpSpPr>
        <p:sp>
          <p:nvSpPr>
            <p:cNvPr id="4" name="Freeform 6">
              <a:extLst>
                <a:ext uri="{FF2B5EF4-FFF2-40B4-BE49-F238E27FC236}">
                  <a16:creationId xmlns:a16="http://schemas.microsoft.com/office/drawing/2014/main" id="{B4BB4268-3E2A-578C-06C1-E3066869C0AD}"/>
                </a:ext>
              </a:extLst>
            </p:cNvPr>
            <p:cNvSpPr/>
            <p:nvPr/>
          </p:nvSpPr>
          <p:spPr>
            <a:xfrm>
              <a:off x="0" y="43025"/>
              <a:ext cx="2401199" cy="1297283"/>
            </a:xfrm>
            <a:custGeom>
              <a:avLst/>
              <a:gdLst/>
              <a:ahLst/>
              <a:cxnLst/>
              <a:rect l="l" t="t" r="r" b="b"/>
              <a:pathLst>
                <a:path w="2401199" h="1297283">
                  <a:moveTo>
                    <a:pt x="0" y="0"/>
                  </a:moveTo>
                  <a:lnTo>
                    <a:pt x="2401199" y="0"/>
                  </a:lnTo>
                  <a:lnTo>
                    <a:pt x="2401199" y="1297283"/>
                  </a:lnTo>
                  <a:lnTo>
                    <a:pt x="0" y="1297283"/>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5" name="Freeform 7">
              <a:extLst>
                <a:ext uri="{FF2B5EF4-FFF2-40B4-BE49-F238E27FC236}">
                  <a16:creationId xmlns:a16="http://schemas.microsoft.com/office/drawing/2014/main" id="{E71CEDD4-DE8D-E3E0-6E51-5BC9F6B905D7}"/>
                </a:ext>
              </a:extLst>
            </p:cNvPr>
            <p:cNvSpPr/>
            <p:nvPr/>
          </p:nvSpPr>
          <p:spPr>
            <a:xfrm>
              <a:off x="3369707" y="0"/>
              <a:ext cx="4687820" cy="1340308"/>
            </a:xfrm>
            <a:custGeom>
              <a:avLst/>
              <a:gdLst/>
              <a:ahLst/>
              <a:cxnLst/>
              <a:rect l="l" t="t" r="r" b="b"/>
              <a:pathLst>
                <a:path w="4687820" h="1340308">
                  <a:moveTo>
                    <a:pt x="0" y="0"/>
                  </a:moveTo>
                  <a:lnTo>
                    <a:pt x="4687820" y="0"/>
                  </a:lnTo>
                  <a:lnTo>
                    <a:pt x="4687820" y="1340308"/>
                  </a:lnTo>
                  <a:lnTo>
                    <a:pt x="0" y="1340308"/>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2" name="Freeform 9">
              <a:extLst>
                <a:ext uri="{FF2B5EF4-FFF2-40B4-BE49-F238E27FC236}">
                  <a16:creationId xmlns:a16="http://schemas.microsoft.com/office/drawing/2014/main" id="{2139FBB1-5654-9B54-7F76-9A0A9B03B0C0}"/>
                </a:ext>
              </a:extLst>
            </p:cNvPr>
            <p:cNvSpPr/>
            <p:nvPr/>
          </p:nvSpPr>
          <p:spPr>
            <a:xfrm>
              <a:off x="16046406" y="162096"/>
              <a:ext cx="6161944" cy="1376808"/>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3" name="Freeform 10">
              <a:extLst>
                <a:ext uri="{FF2B5EF4-FFF2-40B4-BE49-F238E27FC236}">
                  <a16:creationId xmlns:a16="http://schemas.microsoft.com/office/drawing/2014/main" id="{3C827926-21A3-C7D1-2EC2-D498E4317679}"/>
                </a:ext>
              </a:extLst>
            </p:cNvPr>
            <p:cNvSpPr/>
            <p:nvPr/>
          </p:nvSpPr>
          <p:spPr>
            <a:xfrm>
              <a:off x="9026417" y="276623"/>
              <a:ext cx="6051095" cy="909232"/>
            </a:xfrm>
            <a:custGeom>
              <a:avLst/>
              <a:gdLst/>
              <a:ahLst/>
              <a:cxnLst/>
              <a:rect l="l" t="t" r="r" b="b"/>
              <a:pathLst>
                <a:path w="6051095" h="909232">
                  <a:moveTo>
                    <a:pt x="0" y="0"/>
                  </a:moveTo>
                  <a:lnTo>
                    <a:pt x="6051094" y="0"/>
                  </a:lnTo>
                  <a:lnTo>
                    <a:pt x="6051094" y="909232"/>
                  </a:lnTo>
                  <a:lnTo>
                    <a:pt x="0" y="909232"/>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grpSp>
      <p:pic>
        <p:nvPicPr>
          <p:cNvPr id="6" name="Afbeelding 5">
            <a:extLst>
              <a:ext uri="{FF2B5EF4-FFF2-40B4-BE49-F238E27FC236}">
                <a16:creationId xmlns:a16="http://schemas.microsoft.com/office/drawing/2014/main" id="{A97C5053-0516-B974-4727-8355FBA3E292}"/>
              </a:ext>
            </a:extLst>
          </p:cNvPr>
          <p:cNvPicPr>
            <a:picLocks noChangeAspect="1"/>
          </p:cNvPicPr>
          <p:nvPr/>
        </p:nvPicPr>
        <p:blipFill>
          <a:blip r:embed="rId7" cstate="screen">
            <a:alphaModFix amt="30000"/>
            <a:extLst>
              <a:ext uri="{BEBA8EAE-BF5A-486C-A8C5-ECC9F3942E4B}">
                <a14:imgProps xmlns:a14="http://schemas.microsoft.com/office/drawing/2010/main">
                  <a14:imgLayer r:embed="rId8">
                    <a14:imgEffect>
                      <a14:backgroundRemoval t="0" b="100000" l="0" r="100000"/>
                    </a14:imgEffect>
                  </a14:imgLayer>
                </a14:imgProps>
              </a:ext>
              <a:ext uri="{28A0092B-C50C-407E-A947-70E740481C1C}">
                <a14:useLocalDpi xmlns:a14="http://schemas.microsoft.com/office/drawing/2010/main"/>
              </a:ext>
            </a:extLst>
          </a:blip>
          <a:srcRect/>
          <a:stretch/>
        </p:blipFill>
        <p:spPr>
          <a:xfrm>
            <a:off x="3669957" y="0"/>
            <a:ext cx="8522043" cy="6858000"/>
          </a:xfrm>
          <a:prstGeom prst="rect">
            <a:avLst/>
          </a:prstGeom>
          <a:noFill/>
        </p:spPr>
      </p:pic>
    </p:spTree>
    <p:extLst>
      <p:ext uri="{BB962C8B-B14F-4D97-AF65-F5344CB8AC3E}">
        <p14:creationId xmlns:p14="http://schemas.microsoft.com/office/powerpoint/2010/main" val="2355972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97BDD-E776-AF05-D7B3-EBB586925534}"/>
            </a:ext>
          </a:extLst>
        </p:cNvPr>
        <p:cNvGrpSpPr/>
        <p:nvPr/>
      </p:nvGrpSpPr>
      <p:grpSpPr>
        <a:xfrm>
          <a:off x="0" y="0"/>
          <a:ext cx="0" cy="0"/>
          <a:chOff x="0" y="0"/>
          <a:chExt cx="0" cy="0"/>
        </a:xfrm>
      </p:grpSpPr>
      <p:pic>
        <p:nvPicPr>
          <p:cNvPr id="14" name="Afbeelding 13">
            <a:extLst>
              <a:ext uri="{FF2B5EF4-FFF2-40B4-BE49-F238E27FC236}">
                <a16:creationId xmlns:a16="http://schemas.microsoft.com/office/drawing/2014/main" id="{BD3658BD-9F00-B118-946F-2549EB78EA42}"/>
              </a:ext>
            </a:extLst>
          </p:cNvPr>
          <p:cNvPicPr>
            <a:picLocks noChangeAspect="1"/>
          </p:cNvPicPr>
          <p:nvPr/>
        </p:nvPicPr>
        <p:blipFill>
          <a:blip r:embed="rId3" cstate="screen">
            <a:alphaModFix amt="30000"/>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a:ext>
            </a:extLst>
          </a:blip>
          <a:srcRect/>
          <a:stretch/>
        </p:blipFill>
        <p:spPr>
          <a:xfrm>
            <a:off x="3461951" y="0"/>
            <a:ext cx="8522043" cy="6858000"/>
          </a:xfrm>
          <a:prstGeom prst="rect">
            <a:avLst/>
          </a:prstGeom>
        </p:spPr>
      </p:pic>
      <p:sp>
        <p:nvSpPr>
          <p:cNvPr id="2" name="Afgeronde rechthoek 1">
            <a:extLst>
              <a:ext uri="{FF2B5EF4-FFF2-40B4-BE49-F238E27FC236}">
                <a16:creationId xmlns:a16="http://schemas.microsoft.com/office/drawing/2014/main" id="{5666245A-458C-3BCE-928F-64125E1B27A4}"/>
              </a:ext>
            </a:extLst>
          </p:cNvPr>
          <p:cNvSpPr/>
          <p:nvPr/>
        </p:nvSpPr>
        <p:spPr>
          <a:xfrm>
            <a:off x="1029607" y="1370652"/>
            <a:ext cx="10132785" cy="3765177"/>
          </a:xfrm>
          <a:prstGeom prst="round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kstvak 21">
            <a:extLst>
              <a:ext uri="{FF2B5EF4-FFF2-40B4-BE49-F238E27FC236}">
                <a16:creationId xmlns:a16="http://schemas.microsoft.com/office/drawing/2014/main" id="{66705135-A4CD-1BDD-1C2E-EC2AD668D918}"/>
              </a:ext>
            </a:extLst>
          </p:cNvPr>
          <p:cNvSpPr txBox="1"/>
          <p:nvPr/>
        </p:nvSpPr>
        <p:spPr>
          <a:xfrm>
            <a:off x="1201262" y="2571852"/>
            <a:ext cx="11351860" cy="2092881"/>
          </a:xfrm>
          <a:prstGeom prst="rect">
            <a:avLst/>
          </a:prstGeom>
          <a:noFill/>
        </p:spPr>
        <p:txBody>
          <a:bodyPr wrap="square" rtlCol="0">
            <a:spAutoFit/>
          </a:bodyPr>
          <a:lstStyle/>
          <a:p>
            <a:r>
              <a:rPr lang="nl-NL" sz="3000" dirty="0">
                <a:solidFill>
                  <a:srgbClr val="B88E00"/>
                </a:solidFill>
              </a:rPr>
              <a:t>Workshop</a:t>
            </a:r>
            <a:r>
              <a:rPr lang="nl-NL" sz="4000" dirty="0">
                <a:solidFill>
                  <a:srgbClr val="B88E00"/>
                </a:solidFill>
              </a:rPr>
              <a:t> </a:t>
            </a:r>
          </a:p>
          <a:p>
            <a:r>
              <a:rPr lang="nl-NL" sz="5000" dirty="0">
                <a:solidFill>
                  <a:srgbClr val="B88E00"/>
                </a:solidFill>
              </a:rPr>
              <a:t>Grip op duurzaamheidsregels</a:t>
            </a:r>
          </a:p>
          <a:p>
            <a:r>
              <a:rPr lang="nl-NL" sz="2200" dirty="0">
                <a:solidFill>
                  <a:schemeClr val="tx1">
                    <a:lumMod val="65000"/>
                    <a:lumOff val="35000"/>
                  </a:schemeClr>
                </a:solidFill>
              </a:rPr>
              <a:t>Met één praktische aanpak de regie pakken en ketenwetgeving beheersbaar maken</a:t>
            </a:r>
          </a:p>
          <a:p>
            <a:r>
              <a:rPr lang="en-US" dirty="0" err="1">
                <a:solidFill>
                  <a:schemeClr val="tx1">
                    <a:lumMod val="65000"/>
                    <a:lumOff val="35000"/>
                  </a:schemeClr>
                </a:solidFill>
              </a:rPr>
              <a:t>Plaats</a:t>
            </a:r>
            <a:r>
              <a:rPr lang="en-US" dirty="0">
                <a:solidFill>
                  <a:schemeClr val="tx1">
                    <a:lumMod val="65000"/>
                    <a:lumOff val="35000"/>
                  </a:schemeClr>
                </a:solidFill>
              </a:rPr>
              <a:t> • Datum</a:t>
            </a:r>
          </a:p>
        </p:txBody>
      </p:sp>
      <p:grpSp>
        <p:nvGrpSpPr>
          <p:cNvPr id="3" name="Group 5">
            <a:extLst>
              <a:ext uri="{FF2B5EF4-FFF2-40B4-BE49-F238E27FC236}">
                <a16:creationId xmlns:a16="http://schemas.microsoft.com/office/drawing/2014/main" id="{03F2F35A-A7BD-0EA3-B33E-6124F54FF406}"/>
              </a:ext>
            </a:extLst>
          </p:cNvPr>
          <p:cNvGrpSpPr/>
          <p:nvPr/>
        </p:nvGrpSpPr>
        <p:grpSpPr>
          <a:xfrm>
            <a:off x="1881655" y="5973247"/>
            <a:ext cx="8428690" cy="577952"/>
            <a:chOff x="0" y="0"/>
            <a:chExt cx="22208350" cy="1538904"/>
          </a:xfrm>
        </p:grpSpPr>
        <p:sp>
          <p:nvSpPr>
            <p:cNvPr id="4" name="Freeform 6">
              <a:extLst>
                <a:ext uri="{FF2B5EF4-FFF2-40B4-BE49-F238E27FC236}">
                  <a16:creationId xmlns:a16="http://schemas.microsoft.com/office/drawing/2014/main" id="{8D472BC5-5CA8-806A-174B-254A0B85BCB9}"/>
                </a:ext>
              </a:extLst>
            </p:cNvPr>
            <p:cNvSpPr/>
            <p:nvPr/>
          </p:nvSpPr>
          <p:spPr>
            <a:xfrm>
              <a:off x="0" y="43025"/>
              <a:ext cx="2401199" cy="1297283"/>
            </a:xfrm>
            <a:custGeom>
              <a:avLst/>
              <a:gdLst/>
              <a:ahLst/>
              <a:cxnLst/>
              <a:rect l="l" t="t" r="r" b="b"/>
              <a:pathLst>
                <a:path w="2401199" h="1297283">
                  <a:moveTo>
                    <a:pt x="0" y="0"/>
                  </a:moveTo>
                  <a:lnTo>
                    <a:pt x="2401199" y="0"/>
                  </a:lnTo>
                  <a:lnTo>
                    <a:pt x="2401199" y="1297283"/>
                  </a:lnTo>
                  <a:lnTo>
                    <a:pt x="0" y="1297283"/>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5" name="Freeform 7">
              <a:extLst>
                <a:ext uri="{FF2B5EF4-FFF2-40B4-BE49-F238E27FC236}">
                  <a16:creationId xmlns:a16="http://schemas.microsoft.com/office/drawing/2014/main" id="{0B7F83E4-6607-E8BA-CF96-D836B13028DB}"/>
                </a:ext>
              </a:extLst>
            </p:cNvPr>
            <p:cNvSpPr/>
            <p:nvPr/>
          </p:nvSpPr>
          <p:spPr>
            <a:xfrm>
              <a:off x="3369707" y="0"/>
              <a:ext cx="4687820" cy="1340308"/>
            </a:xfrm>
            <a:custGeom>
              <a:avLst/>
              <a:gdLst/>
              <a:ahLst/>
              <a:cxnLst/>
              <a:rect l="l" t="t" r="r" b="b"/>
              <a:pathLst>
                <a:path w="4687820" h="1340308">
                  <a:moveTo>
                    <a:pt x="0" y="0"/>
                  </a:moveTo>
                  <a:lnTo>
                    <a:pt x="4687820" y="0"/>
                  </a:lnTo>
                  <a:lnTo>
                    <a:pt x="4687820" y="1340308"/>
                  </a:lnTo>
                  <a:lnTo>
                    <a:pt x="0" y="1340308"/>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2" name="Freeform 9">
              <a:extLst>
                <a:ext uri="{FF2B5EF4-FFF2-40B4-BE49-F238E27FC236}">
                  <a16:creationId xmlns:a16="http://schemas.microsoft.com/office/drawing/2014/main" id="{E60008C5-01CE-16CF-8020-D638D79F0117}"/>
                </a:ext>
              </a:extLst>
            </p:cNvPr>
            <p:cNvSpPr/>
            <p:nvPr/>
          </p:nvSpPr>
          <p:spPr>
            <a:xfrm>
              <a:off x="16046406" y="162096"/>
              <a:ext cx="6161944" cy="1376808"/>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3" name="Freeform 10">
              <a:extLst>
                <a:ext uri="{FF2B5EF4-FFF2-40B4-BE49-F238E27FC236}">
                  <a16:creationId xmlns:a16="http://schemas.microsoft.com/office/drawing/2014/main" id="{1A8CFEB7-D144-F38A-366B-66B00D6025A7}"/>
                </a:ext>
              </a:extLst>
            </p:cNvPr>
            <p:cNvSpPr/>
            <p:nvPr/>
          </p:nvSpPr>
          <p:spPr>
            <a:xfrm>
              <a:off x="9026417" y="276623"/>
              <a:ext cx="6051095" cy="909232"/>
            </a:xfrm>
            <a:custGeom>
              <a:avLst/>
              <a:gdLst/>
              <a:ahLst/>
              <a:cxnLst/>
              <a:rect l="l" t="t" r="r" b="b"/>
              <a:pathLst>
                <a:path w="6051095" h="909232">
                  <a:moveTo>
                    <a:pt x="0" y="0"/>
                  </a:moveTo>
                  <a:lnTo>
                    <a:pt x="6051094" y="0"/>
                  </a:lnTo>
                  <a:lnTo>
                    <a:pt x="6051094" y="909232"/>
                  </a:lnTo>
                  <a:lnTo>
                    <a:pt x="0" y="909232"/>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grpSp>
    </p:spTree>
    <p:extLst>
      <p:ext uri="{BB962C8B-B14F-4D97-AF65-F5344CB8AC3E}">
        <p14:creationId xmlns:p14="http://schemas.microsoft.com/office/powerpoint/2010/main" val="1154854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0F4F4"/>
        </a:solidFill>
        <a:effectLst/>
      </p:bgPr>
    </p:bg>
    <p:spTree>
      <p:nvGrpSpPr>
        <p:cNvPr id="1" name="">
          <a:extLst>
            <a:ext uri="{FF2B5EF4-FFF2-40B4-BE49-F238E27FC236}">
              <a16:creationId xmlns:a16="http://schemas.microsoft.com/office/drawing/2014/main" id="{448F64B4-CAEE-7A0B-4DA9-EC3799CE04C3}"/>
            </a:ext>
          </a:extLst>
        </p:cNvPr>
        <p:cNvGrpSpPr/>
        <p:nvPr/>
      </p:nvGrpSpPr>
      <p:grpSpPr>
        <a:xfrm>
          <a:off x="0" y="0"/>
          <a:ext cx="0" cy="0"/>
          <a:chOff x="0" y="0"/>
          <a:chExt cx="0" cy="0"/>
        </a:xfrm>
      </p:grpSpPr>
      <p:pic>
        <p:nvPicPr>
          <p:cNvPr id="13" name="Afbeelding 12">
            <a:extLst>
              <a:ext uri="{FF2B5EF4-FFF2-40B4-BE49-F238E27FC236}">
                <a16:creationId xmlns:a16="http://schemas.microsoft.com/office/drawing/2014/main" id="{99C9DC18-FB45-2F70-D44C-29DEDF29E883}"/>
              </a:ext>
            </a:extLst>
          </p:cNvPr>
          <p:cNvPicPr>
            <a:picLocks noChangeAspect="1"/>
          </p:cNvPicPr>
          <p:nvPr/>
        </p:nvPicPr>
        <p:blipFill>
          <a:blip r:embed="rId3" cstate="screen">
            <a:alphaModFix amt="30000"/>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a:ext>
            </a:extLst>
          </a:blip>
          <a:srcRect/>
          <a:stretch/>
        </p:blipFill>
        <p:spPr>
          <a:xfrm>
            <a:off x="3543077" y="0"/>
            <a:ext cx="8522043" cy="6858000"/>
          </a:xfrm>
          <a:prstGeom prst="rect">
            <a:avLst/>
          </a:prstGeom>
        </p:spPr>
      </p:pic>
      <p:sp>
        <p:nvSpPr>
          <p:cNvPr id="2" name="Tekstvak 1">
            <a:extLst>
              <a:ext uri="{FF2B5EF4-FFF2-40B4-BE49-F238E27FC236}">
                <a16:creationId xmlns:a16="http://schemas.microsoft.com/office/drawing/2014/main" id="{A74DB178-665B-84BF-0A11-E83665402E7B}"/>
              </a:ext>
            </a:extLst>
          </p:cNvPr>
          <p:cNvSpPr txBox="1"/>
          <p:nvPr/>
        </p:nvSpPr>
        <p:spPr>
          <a:xfrm>
            <a:off x="1431323" y="2620483"/>
            <a:ext cx="9726827" cy="1015663"/>
          </a:xfrm>
          <a:prstGeom prst="rect">
            <a:avLst/>
          </a:prstGeom>
          <a:noFill/>
        </p:spPr>
        <p:txBody>
          <a:bodyPr wrap="square" rtlCol="0">
            <a:spAutoFit/>
          </a:bodyPr>
          <a:lstStyle/>
          <a:p>
            <a:r>
              <a:rPr lang="en-US" sz="6000" dirty="0">
                <a:solidFill>
                  <a:srgbClr val="B88E00"/>
                </a:solidFill>
              </a:rPr>
              <a:t>Welkom!</a:t>
            </a:r>
            <a:endParaRPr lang="en-US" dirty="0">
              <a:solidFill>
                <a:schemeClr val="tx1">
                  <a:lumMod val="50000"/>
                  <a:lumOff val="50000"/>
                </a:schemeClr>
              </a:solidFill>
            </a:endParaRPr>
          </a:p>
        </p:txBody>
      </p:sp>
      <p:sp>
        <p:nvSpPr>
          <p:cNvPr id="9" name="Ovaal 8">
            <a:extLst>
              <a:ext uri="{FF2B5EF4-FFF2-40B4-BE49-F238E27FC236}">
                <a16:creationId xmlns:a16="http://schemas.microsoft.com/office/drawing/2014/main" id="{6E9ECB00-909F-ED23-DE27-0D8926370018}"/>
              </a:ext>
            </a:extLst>
          </p:cNvPr>
          <p:cNvSpPr/>
          <p:nvPr/>
        </p:nvSpPr>
        <p:spPr>
          <a:xfrm>
            <a:off x="6017955" y="1351110"/>
            <a:ext cx="4208203" cy="4155780"/>
          </a:xfrm>
          <a:prstGeom prst="ellipse">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kstvak 2">
            <a:extLst>
              <a:ext uri="{FF2B5EF4-FFF2-40B4-BE49-F238E27FC236}">
                <a16:creationId xmlns:a16="http://schemas.microsoft.com/office/drawing/2014/main" id="{2D3D0426-B482-B99F-A0AF-FFD53BAA13CB}"/>
              </a:ext>
            </a:extLst>
          </p:cNvPr>
          <p:cNvSpPr txBox="1"/>
          <p:nvPr/>
        </p:nvSpPr>
        <p:spPr>
          <a:xfrm>
            <a:off x="7379979" y="5219096"/>
            <a:ext cx="1484153" cy="246221"/>
          </a:xfrm>
          <a:prstGeom prst="rect">
            <a:avLst/>
          </a:prstGeom>
          <a:noFill/>
        </p:spPr>
        <p:txBody>
          <a:bodyPr wrap="square">
            <a:spAutoFit/>
          </a:bodyPr>
          <a:lstStyle/>
          <a:p>
            <a:r>
              <a:rPr lang="nl-NL" sz="1000" kern="0" dirty="0">
                <a:solidFill>
                  <a:srgbClr val="CADFE1"/>
                </a:solidFill>
                <a:effectLst/>
                <a:latin typeface="Aptos" panose="020B0004020202020204" pitchFamily="34" charset="0"/>
                <a:ea typeface="Times New Roman" panose="02020603050405020304" pitchFamily="18" charset="0"/>
                <a:cs typeface="Times New Roman" panose="02020603050405020304" pitchFamily="18" charset="0"/>
              </a:rPr>
              <a:t>© </a:t>
            </a:r>
            <a:r>
              <a:rPr lang="en-US" sz="1000" dirty="0" err="1">
                <a:solidFill>
                  <a:srgbClr val="CADFE1"/>
                </a:solidFill>
              </a:rPr>
              <a:t>Chalermchonchan</a:t>
            </a:r>
            <a:endParaRPr lang="en-US" sz="1000" dirty="0">
              <a:solidFill>
                <a:srgbClr val="CADFE1"/>
              </a:solidFill>
            </a:endParaRPr>
          </a:p>
        </p:txBody>
      </p:sp>
      <p:grpSp>
        <p:nvGrpSpPr>
          <p:cNvPr id="20" name="Group 5">
            <a:extLst>
              <a:ext uri="{FF2B5EF4-FFF2-40B4-BE49-F238E27FC236}">
                <a16:creationId xmlns:a16="http://schemas.microsoft.com/office/drawing/2014/main" id="{0881A7BF-A4CF-AF92-7F19-1B80F32142B3}"/>
              </a:ext>
            </a:extLst>
          </p:cNvPr>
          <p:cNvGrpSpPr/>
          <p:nvPr/>
        </p:nvGrpSpPr>
        <p:grpSpPr>
          <a:xfrm>
            <a:off x="1881655" y="5973247"/>
            <a:ext cx="8428688" cy="533234"/>
            <a:chOff x="0" y="0"/>
            <a:chExt cx="22208344" cy="1419834"/>
          </a:xfrm>
        </p:grpSpPr>
        <p:sp>
          <p:nvSpPr>
            <p:cNvPr id="21" name="Freeform 6">
              <a:extLst>
                <a:ext uri="{FF2B5EF4-FFF2-40B4-BE49-F238E27FC236}">
                  <a16:creationId xmlns:a16="http://schemas.microsoft.com/office/drawing/2014/main" id="{9B70118D-E6A8-85B5-1960-BEBBF442A830}"/>
                </a:ext>
              </a:extLst>
            </p:cNvPr>
            <p:cNvSpPr/>
            <p:nvPr/>
          </p:nvSpPr>
          <p:spPr>
            <a:xfrm>
              <a:off x="0" y="43025"/>
              <a:ext cx="2401199" cy="1297283"/>
            </a:xfrm>
            <a:custGeom>
              <a:avLst/>
              <a:gdLst/>
              <a:ahLst/>
              <a:cxnLst/>
              <a:rect l="l" t="t" r="r" b="b"/>
              <a:pathLst>
                <a:path w="2401199" h="1297283">
                  <a:moveTo>
                    <a:pt x="0" y="0"/>
                  </a:moveTo>
                  <a:lnTo>
                    <a:pt x="2401199" y="0"/>
                  </a:lnTo>
                  <a:lnTo>
                    <a:pt x="2401199" y="1297283"/>
                  </a:lnTo>
                  <a:lnTo>
                    <a:pt x="0" y="1297283"/>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22" name="Freeform 7">
              <a:extLst>
                <a:ext uri="{FF2B5EF4-FFF2-40B4-BE49-F238E27FC236}">
                  <a16:creationId xmlns:a16="http://schemas.microsoft.com/office/drawing/2014/main" id="{DF726747-C842-2A7A-2928-0F8F455E6C68}"/>
                </a:ext>
              </a:extLst>
            </p:cNvPr>
            <p:cNvSpPr/>
            <p:nvPr/>
          </p:nvSpPr>
          <p:spPr>
            <a:xfrm>
              <a:off x="3369707" y="0"/>
              <a:ext cx="4687820" cy="1340308"/>
            </a:xfrm>
            <a:custGeom>
              <a:avLst/>
              <a:gdLst/>
              <a:ahLst/>
              <a:cxnLst/>
              <a:rect l="l" t="t" r="r" b="b"/>
              <a:pathLst>
                <a:path w="4687820" h="1340308">
                  <a:moveTo>
                    <a:pt x="0" y="0"/>
                  </a:moveTo>
                  <a:lnTo>
                    <a:pt x="4687820" y="0"/>
                  </a:lnTo>
                  <a:lnTo>
                    <a:pt x="4687820" y="1340308"/>
                  </a:lnTo>
                  <a:lnTo>
                    <a:pt x="0" y="1340308"/>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23" name="Freeform 9">
              <a:extLst>
                <a:ext uri="{FF2B5EF4-FFF2-40B4-BE49-F238E27FC236}">
                  <a16:creationId xmlns:a16="http://schemas.microsoft.com/office/drawing/2014/main" id="{219FFC9A-737B-5585-826E-2FAC0A12C7B2}"/>
                </a:ext>
              </a:extLst>
            </p:cNvPr>
            <p:cNvSpPr/>
            <p:nvPr/>
          </p:nvSpPr>
          <p:spPr>
            <a:xfrm>
              <a:off x="16046401" y="43025"/>
              <a:ext cx="6161943" cy="1376809"/>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24" name="Freeform 10">
              <a:extLst>
                <a:ext uri="{FF2B5EF4-FFF2-40B4-BE49-F238E27FC236}">
                  <a16:creationId xmlns:a16="http://schemas.microsoft.com/office/drawing/2014/main" id="{D7BDC30B-1943-D9EF-5462-A33D8975FC94}"/>
                </a:ext>
              </a:extLst>
            </p:cNvPr>
            <p:cNvSpPr/>
            <p:nvPr/>
          </p:nvSpPr>
          <p:spPr>
            <a:xfrm>
              <a:off x="9026417" y="276623"/>
              <a:ext cx="6051095" cy="909232"/>
            </a:xfrm>
            <a:custGeom>
              <a:avLst/>
              <a:gdLst/>
              <a:ahLst/>
              <a:cxnLst/>
              <a:rect l="l" t="t" r="r" b="b"/>
              <a:pathLst>
                <a:path w="6051095" h="909232">
                  <a:moveTo>
                    <a:pt x="0" y="0"/>
                  </a:moveTo>
                  <a:lnTo>
                    <a:pt x="6051094" y="0"/>
                  </a:lnTo>
                  <a:lnTo>
                    <a:pt x="6051094" y="909232"/>
                  </a:lnTo>
                  <a:lnTo>
                    <a:pt x="0" y="909232"/>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en-US"/>
            </a:p>
          </p:txBody>
        </p:sp>
      </p:grpSp>
    </p:spTree>
    <p:extLst>
      <p:ext uri="{BB962C8B-B14F-4D97-AF65-F5344CB8AC3E}">
        <p14:creationId xmlns:p14="http://schemas.microsoft.com/office/powerpoint/2010/main" val="4061185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1A8A2-9E94-6186-3415-4CE84F5C4B03}"/>
            </a:ext>
          </a:extLst>
        </p:cNvPr>
        <p:cNvGrpSpPr/>
        <p:nvPr/>
      </p:nvGrpSpPr>
      <p:grpSpPr>
        <a:xfrm>
          <a:off x="0" y="0"/>
          <a:ext cx="0" cy="0"/>
          <a:chOff x="0" y="0"/>
          <a:chExt cx="0" cy="0"/>
        </a:xfrm>
      </p:grpSpPr>
      <p:sp>
        <p:nvSpPr>
          <p:cNvPr id="5" name="Traan 4">
            <a:extLst>
              <a:ext uri="{FF2B5EF4-FFF2-40B4-BE49-F238E27FC236}">
                <a16:creationId xmlns:a16="http://schemas.microsoft.com/office/drawing/2014/main" id="{58B244A9-D193-523C-E5FB-66029FC68B30}"/>
              </a:ext>
            </a:extLst>
          </p:cNvPr>
          <p:cNvSpPr/>
          <p:nvPr/>
        </p:nvSpPr>
        <p:spPr>
          <a:xfrm rot="5400000">
            <a:off x="10112618" y="4731602"/>
            <a:ext cx="2072181" cy="2180620"/>
          </a:xfrm>
          <a:prstGeom prst="teardrop">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kstvak 6">
            <a:extLst>
              <a:ext uri="{FF2B5EF4-FFF2-40B4-BE49-F238E27FC236}">
                <a16:creationId xmlns:a16="http://schemas.microsoft.com/office/drawing/2014/main" id="{6A0BD997-5FAD-ABA9-632D-B75B33EC59F6}"/>
              </a:ext>
            </a:extLst>
          </p:cNvPr>
          <p:cNvSpPr txBox="1"/>
          <p:nvPr/>
        </p:nvSpPr>
        <p:spPr>
          <a:xfrm>
            <a:off x="845204" y="515049"/>
            <a:ext cx="9726827" cy="1015663"/>
          </a:xfrm>
          <a:prstGeom prst="rect">
            <a:avLst/>
          </a:prstGeom>
          <a:noFill/>
        </p:spPr>
        <p:txBody>
          <a:bodyPr wrap="square" rtlCol="0">
            <a:spAutoFit/>
          </a:bodyPr>
          <a:lstStyle/>
          <a:p>
            <a:r>
              <a:rPr lang="en-US" sz="6000" dirty="0">
                <a:solidFill>
                  <a:srgbClr val="B88E2E"/>
                </a:solidFill>
              </a:rPr>
              <a:t>Wie </a:t>
            </a:r>
            <a:r>
              <a:rPr lang="en-US" sz="6000" dirty="0" err="1">
                <a:solidFill>
                  <a:srgbClr val="B88E2E"/>
                </a:solidFill>
              </a:rPr>
              <a:t>zijn</a:t>
            </a:r>
            <a:r>
              <a:rPr lang="en-US" sz="6000" dirty="0">
                <a:solidFill>
                  <a:srgbClr val="B88E2E"/>
                </a:solidFill>
              </a:rPr>
              <a:t> wij?</a:t>
            </a:r>
            <a:endParaRPr lang="en-US" dirty="0">
              <a:solidFill>
                <a:schemeClr val="tx1">
                  <a:lumMod val="50000"/>
                  <a:lumOff val="50000"/>
                </a:schemeClr>
              </a:solidFill>
            </a:endParaRPr>
          </a:p>
        </p:txBody>
      </p:sp>
      <p:sp>
        <p:nvSpPr>
          <p:cNvPr id="24" name="Rechthoek 23">
            <a:extLst>
              <a:ext uri="{FF2B5EF4-FFF2-40B4-BE49-F238E27FC236}">
                <a16:creationId xmlns:a16="http://schemas.microsoft.com/office/drawing/2014/main" id="{531C8790-2CC4-DB02-9C7C-258F3AEA9F6C}"/>
              </a:ext>
            </a:extLst>
          </p:cNvPr>
          <p:cNvSpPr/>
          <p:nvPr/>
        </p:nvSpPr>
        <p:spPr>
          <a:xfrm>
            <a:off x="0" y="4267199"/>
            <a:ext cx="12192000" cy="2590801"/>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kstvak 7">
            <a:extLst>
              <a:ext uri="{FF2B5EF4-FFF2-40B4-BE49-F238E27FC236}">
                <a16:creationId xmlns:a16="http://schemas.microsoft.com/office/drawing/2014/main" id="{EC2E35E7-619E-4575-29BE-0BA2B686450F}"/>
              </a:ext>
            </a:extLst>
          </p:cNvPr>
          <p:cNvSpPr txBox="1"/>
          <p:nvPr/>
        </p:nvSpPr>
        <p:spPr>
          <a:xfrm>
            <a:off x="845204" y="1765001"/>
            <a:ext cx="10075044" cy="1695079"/>
          </a:xfrm>
          <a:prstGeom prst="rect">
            <a:avLst/>
          </a:prstGeom>
          <a:noFill/>
        </p:spPr>
        <p:txBody>
          <a:bodyPr wrap="square" rtlCol="0">
            <a:spAutoFit/>
          </a:bodyPr>
          <a:lstStyle/>
          <a:p>
            <a:pPr>
              <a:lnSpc>
                <a:spcPct val="105000"/>
              </a:lnSpc>
              <a:buClr>
                <a:schemeClr val="tx1"/>
              </a:buClr>
              <a:buSzPts val="1800"/>
            </a:pPr>
            <a:r>
              <a:rPr lang="nl-NL" sz="2000" dirty="0">
                <a:solidFill>
                  <a:schemeClr val="tx1">
                    <a:lumMod val="65000"/>
                    <a:lumOff val="35000"/>
                  </a:schemeClr>
                </a:solidFill>
              </a:rPr>
              <a:t>Wij geloven in een duurzame en eerlijke wereld. Door kennis en expertise op het gebied van  verantwoord en duurzaam ondernemen te delen en te vergroten, streven we naar betekenisvolle en blijvende veranderingen in waardeketens. </a:t>
            </a:r>
          </a:p>
          <a:p>
            <a:pPr>
              <a:lnSpc>
                <a:spcPct val="105000"/>
              </a:lnSpc>
              <a:buClr>
                <a:schemeClr val="tx1"/>
              </a:buClr>
              <a:buSzPts val="1800"/>
            </a:pPr>
            <a:endParaRPr lang="nl-NL" sz="2000" dirty="0">
              <a:solidFill>
                <a:schemeClr val="tx1">
                  <a:lumMod val="65000"/>
                  <a:lumOff val="35000"/>
                </a:schemeClr>
              </a:solidFill>
            </a:endParaRPr>
          </a:p>
          <a:p>
            <a:pPr>
              <a:lnSpc>
                <a:spcPct val="105000"/>
              </a:lnSpc>
              <a:buClr>
                <a:schemeClr val="tx1"/>
              </a:buClr>
              <a:buSzPts val="1800"/>
            </a:pPr>
            <a:r>
              <a:rPr lang="nl-NL" sz="2000" dirty="0">
                <a:solidFill>
                  <a:schemeClr val="tx1">
                    <a:lumMod val="65000"/>
                    <a:lumOff val="35000"/>
                  </a:schemeClr>
                </a:solidFill>
              </a:rPr>
              <a:t>RBConnect is kennis- en </a:t>
            </a:r>
            <a:r>
              <a:rPr lang="nl-NL" sz="2000" dirty="0" err="1">
                <a:solidFill>
                  <a:schemeClr val="tx1">
                    <a:lumMod val="65000"/>
                    <a:lumOff val="35000"/>
                  </a:schemeClr>
                </a:solidFill>
              </a:rPr>
              <a:t>impactgedreven</a:t>
            </a:r>
            <a:r>
              <a:rPr lang="nl-NL" sz="2000" dirty="0">
                <a:solidFill>
                  <a:schemeClr val="tx1">
                    <a:lumMod val="65000"/>
                    <a:lumOff val="35000"/>
                  </a:schemeClr>
                </a:solidFill>
              </a:rPr>
              <a:t>, met een sterke focus op samenwerking.</a:t>
            </a:r>
            <a:endParaRPr lang="en-US" sz="2000" dirty="0">
              <a:solidFill>
                <a:schemeClr val="tx1">
                  <a:lumMod val="65000"/>
                  <a:lumOff val="35000"/>
                </a:schemeClr>
              </a:solidFill>
              <a:ea typeface="Verdana"/>
              <a:cs typeface="Verdana"/>
              <a:sym typeface="Verdana"/>
            </a:endParaRPr>
          </a:p>
        </p:txBody>
      </p:sp>
      <p:sp>
        <p:nvSpPr>
          <p:cNvPr id="9" name="Rechthoek 8">
            <a:extLst>
              <a:ext uri="{FF2B5EF4-FFF2-40B4-BE49-F238E27FC236}">
                <a16:creationId xmlns:a16="http://schemas.microsoft.com/office/drawing/2014/main" id="{4D85DCCA-4B78-3400-9A81-4166BC1EEB5C}"/>
              </a:ext>
            </a:extLst>
          </p:cNvPr>
          <p:cNvSpPr/>
          <p:nvPr/>
        </p:nvSpPr>
        <p:spPr>
          <a:xfrm>
            <a:off x="1" y="4558553"/>
            <a:ext cx="12192000" cy="2299447"/>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raan 3">
            <a:extLst>
              <a:ext uri="{FF2B5EF4-FFF2-40B4-BE49-F238E27FC236}">
                <a16:creationId xmlns:a16="http://schemas.microsoft.com/office/drawing/2014/main" id="{1660D362-0D76-6D2B-4A59-05A1DA1DD014}"/>
              </a:ext>
            </a:extLst>
          </p:cNvPr>
          <p:cNvSpPr/>
          <p:nvPr/>
        </p:nvSpPr>
        <p:spPr>
          <a:xfrm rot="5400000">
            <a:off x="10112618" y="4731602"/>
            <a:ext cx="2072181" cy="2180620"/>
          </a:xfrm>
          <a:prstGeom prst="teardrop">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Afbeelding 5">
            <a:extLst>
              <a:ext uri="{FF2B5EF4-FFF2-40B4-BE49-F238E27FC236}">
                <a16:creationId xmlns:a16="http://schemas.microsoft.com/office/drawing/2014/main" id="{C94A8358-3F72-3361-EF49-F888B47B757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305535" y="5020110"/>
            <a:ext cx="1606033" cy="1606033"/>
          </a:xfrm>
          <a:prstGeom prst="rect">
            <a:avLst/>
          </a:prstGeom>
        </p:spPr>
      </p:pic>
    </p:spTree>
    <p:extLst>
      <p:ext uri="{BB962C8B-B14F-4D97-AF65-F5344CB8AC3E}">
        <p14:creationId xmlns:p14="http://schemas.microsoft.com/office/powerpoint/2010/main" val="641891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083FC-099F-B014-5003-33667C20DDB0}"/>
            </a:ext>
          </a:extLst>
        </p:cNvPr>
        <p:cNvGrpSpPr/>
        <p:nvPr/>
      </p:nvGrpSpPr>
      <p:grpSpPr>
        <a:xfrm>
          <a:off x="0" y="0"/>
          <a:ext cx="0" cy="0"/>
          <a:chOff x="0" y="0"/>
          <a:chExt cx="0" cy="0"/>
        </a:xfrm>
      </p:grpSpPr>
      <p:sp>
        <p:nvSpPr>
          <p:cNvPr id="5" name="Traan 4">
            <a:extLst>
              <a:ext uri="{FF2B5EF4-FFF2-40B4-BE49-F238E27FC236}">
                <a16:creationId xmlns:a16="http://schemas.microsoft.com/office/drawing/2014/main" id="{69E80481-21EB-B289-2F2E-5A7D6AD409BE}"/>
              </a:ext>
            </a:extLst>
          </p:cNvPr>
          <p:cNvSpPr/>
          <p:nvPr/>
        </p:nvSpPr>
        <p:spPr>
          <a:xfrm rot="5400000">
            <a:off x="10112618" y="4731602"/>
            <a:ext cx="2072181" cy="2180620"/>
          </a:xfrm>
          <a:prstGeom prst="teardrop">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kstvak 6">
            <a:extLst>
              <a:ext uri="{FF2B5EF4-FFF2-40B4-BE49-F238E27FC236}">
                <a16:creationId xmlns:a16="http://schemas.microsoft.com/office/drawing/2014/main" id="{F99EDC04-CD0F-7D22-E820-3C41B79D5A94}"/>
              </a:ext>
            </a:extLst>
          </p:cNvPr>
          <p:cNvSpPr txBox="1"/>
          <p:nvPr/>
        </p:nvSpPr>
        <p:spPr>
          <a:xfrm>
            <a:off x="764415" y="410724"/>
            <a:ext cx="9726827" cy="1015663"/>
          </a:xfrm>
          <a:prstGeom prst="rect">
            <a:avLst/>
          </a:prstGeom>
          <a:noFill/>
        </p:spPr>
        <p:txBody>
          <a:bodyPr wrap="square" rtlCol="0">
            <a:spAutoFit/>
          </a:bodyPr>
          <a:lstStyle/>
          <a:p>
            <a:r>
              <a:rPr lang="en-US" sz="6000" dirty="0">
                <a:solidFill>
                  <a:srgbClr val="B88E2E"/>
                </a:solidFill>
              </a:rPr>
              <a:t>Wie </a:t>
            </a:r>
            <a:r>
              <a:rPr lang="en-US" sz="6000" dirty="0" err="1">
                <a:solidFill>
                  <a:srgbClr val="B88E2E"/>
                </a:solidFill>
              </a:rPr>
              <a:t>zijn</a:t>
            </a:r>
            <a:r>
              <a:rPr lang="en-US" sz="6000" dirty="0">
                <a:solidFill>
                  <a:srgbClr val="B88E2E"/>
                </a:solidFill>
              </a:rPr>
              <a:t> jullie?</a:t>
            </a:r>
            <a:endParaRPr lang="en-US" dirty="0">
              <a:solidFill>
                <a:schemeClr val="tx1">
                  <a:lumMod val="50000"/>
                  <a:lumOff val="50000"/>
                </a:schemeClr>
              </a:solidFill>
            </a:endParaRPr>
          </a:p>
        </p:txBody>
      </p:sp>
      <p:sp>
        <p:nvSpPr>
          <p:cNvPr id="24" name="Rechthoek 23">
            <a:extLst>
              <a:ext uri="{FF2B5EF4-FFF2-40B4-BE49-F238E27FC236}">
                <a16:creationId xmlns:a16="http://schemas.microsoft.com/office/drawing/2014/main" id="{6A2CF93B-B8FE-9A96-F0EE-40B773EB4F93}"/>
              </a:ext>
            </a:extLst>
          </p:cNvPr>
          <p:cNvSpPr/>
          <p:nvPr/>
        </p:nvSpPr>
        <p:spPr>
          <a:xfrm>
            <a:off x="0" y="3904163"/>
            <a:ext cx="12192000" cy="2953837"/>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highlight>
                  <a:srgbClr val="FFFF00"/>
                </a:highlight>
              </a:rPr>
              <a:t>FOTO VAN BRANCHE/ SECTOR</a:t>
            </a:r>
          </a:p>
        </p:txBody>
      </p:sp>
      <p:sp>
        <p:nvSpPr>
          <p:cNvPr id="8" name="Tekstvak 7">
            <a:extLst>
              <a:ext uri="{FF2B5EF4-FFF2-40B4-BE49-F238E27FC236}">
                <a16:creationId xmlns:a16="http://schemas.microsoft.com/office/drawing/2014/main" id="{C78C34C4-3D9F-1017-DDD9-1F2921D78E30}"/>
              </a:ext>
            </a:extLst>
          </p:cNvPr>
          <p:cNvSpPr txBox="1"/>
          <p:nvPr/>
        </p:nvSpPr>
        <p:spPr>
          <a:xfrm>
            <a:off x="879925" y="2007105"/>
            <a:ext cx="10676974" cy="402418"/>
          </a:xfrm>
          <a:prstGeom prst="rect">
            <a:avLst/>
          </a:prstGeom>
          <a:noFill/>
        </p:spPr>
        <p:txBody>
          <a:bodyPr wrap="square" rtlCol="0">
            <a:spAutoFit/>
          </a:bodyPr>
          <a:lstStyle/>
          <a:p>
            <a:pPr>
              <a:lnSpc>
                <a:spcPct val="105000"/>
              </a:lnSpc>
              <a:buClr>
                <a:schemeClr val="tx1"/>
              </a:buClr>
              <a:buSzPts val="1800"/>
            </a:pPr>
            <a:r>
              <a:rPr lang="en-US" sz="2000" dirty="0">
                <a:solidFill>
                  <a:schemeClr val="tx1">
                    <a:lumMod val="65000"/>
                    <a:lumOff val="35000"/>
                  </a:schemeClr>
                </a:solidFill>
                <a:ea typeface="Verdana"/>
                <a:cs typeface="Verdana"/>
                <a:sym typeface="Verdana"/>
              </a:rPr>
              <a:t>Stel </a:t>
            </a:r>
            <a:r>
              <a:rPr lang="en-US" sz="2000" dirty="0" err="1">
                <a:solidFill>
                  <a:schemeClr val="tx1">
                    <a:lumMod val="65000"/>
                    <a:lumOff val="35000"/>
                  </a:schemeClr>
                </a:solidFill>
                <a:ea typeface="Verdana"/>
                <a:cs typeface="Verdana"/>
                <a:sym typeface="Verdana"/>
              </a:rPr>
              <a:t>jezelf</a:t>
            </a:r>
            <a:r>
              <a:rPr lang="en-US" sz="2000" dirty="0">
                <a:solidFill>
                  <a:schemeClr val="tx1">
                    <a:lumMod val="65000"/>
                    <a:lumOff val="35000"/>
                  </a:schemeClr>
                </a:solidFill>
                <a:ea typeface="Verdana"/>
                <a:cs typeface="Verdana"/>
                <a:sym typeface="Verdana"/>
              </a:rPr>
              <a:t> </a:t>
            </a:r>
            <a:r>
              <a:rPr lang="en-US" sz="2000" dirty="0" err="1">
                <a:solidFill>
                  <a:schemeClr val="tx1">
                    <a:lumMod val="65000"/>
                    <a:lumOff val="35000"/>
                  </a:schemeClr>
                </a:solidFill>
                <a:ea typeface="Verdana"/>
                <a:cs typeface="Verdana"/>
                <a:sym typeface="Verdana"/>
              </a:rPr>
              <a:t>en</a:t>
            </a:r>
            <a:r>
              <a:rPr lang="en-US" sz="2000" dirty="0">
                <a:solidFill>
                  <a:schemeClr val="tx1">
                    <a:lumMod val="65000"/>
                    <a:lumOff val="35000"/>
                  </a:schemeClr>
                </a:solidFill>
                <a:ea typeface="Verdana"/>
                <a:cs typeface="Verdana"/>
                <a:sym typeface="Verdana"/>
              </a:rPr>
              <a:t> je </a:t>
            </a:r>
            <a:r>
              <a:rPr lang="en-US" sz="2000" dirty="0" err="1">
                <a:solidFill>
                  <a:schemeClr val="tx1">
                    <a:lumMod val="65000"/>
                    <a:lumOff val="35000"/>
                  </a:schemeClr>
                </a:solidFill>
                <a:ea typeface="Verdana"/>
                <a:cs typeface="Verdana"/>
                <a:sym typeface="Verdana"/>
              </a:rPr>
              <a:t>bedrijf</a:t>
            </a:r>
            <a:r>
              <a:rPr lang="en-US" sz="2000" dirty="0">
                <a:solidFill>
                  <a:schemeClr val="tx1">
                    <a:lumMod val="65000"/>
                    <a:lumOff val="35000"/>
                  </a:schemeClr>
                </a:solidFill>
                <a:ea typeface="Verdana"/>
                <a:cs typeface="Verdana"/>
                <a:sym typeface="Verdana"/>
              </a:rPr>
              <a:t> even </a:t>
            </a:r>
            <a:r>
              <a:rPr lang="en-US" sz="2000" dirty="0" err="1">
                <a:solidFill>
                  <a:schemeClr val="tx1">
                    <a:lumMod val="65000"/>
                    <a:lumOff val="35000"/>
                  </a:schemeClr>
                </a:solidFill>
                <a:ea typeface="Verdana"/>
                <a:cs typeface="Verdana"/>
                <a:sym typeface="Verdana"/>
              </a:rPr>
              <a:t>kort</a:t>
            </a:r>
            <a:r>
              <a:rPr lang="en-US" sz="2000" dirty="0">
                <a:solidFill>
                  <a:schemeClr val="tx1">
                    <a:lumMod val="65000"/>
                    <a:lumOff val="35000"/>
                  </a:schemeClr>
                </a:solidFill>
                <a:ea typeface="Verdana"/>
                <a:cs typeface="Verdana"/>
                <a:sym typeface="Verdana"/>
              </a:rPr>
              <a:t> </a:t>
            </a:r>
            <a:r>
              <a:rPr lang="en-US" sz="2000" dirty="0" err="1">
                <a:solidFill>
                  <a:schemeClr val="tx1">
                    <a:lumMod val="65000"/>
                    <a:lumOff val="35000"/>
                  </a:schemeClr>
                </a:solidFill>
                <a:ea typeface="Verdana"/>
                <a:cs typeface="Verdana"/>
                <a:sym typeface="Verdana"/>
              </a:rPr>
              <a:t>voor</a:t>
            </a:r>
            <a:endParaRPr lang="en-US" sz="2000" dirty="0">
              <a:solidFill>
                <a:schemeClr val="tx1">
                  <a:lumMod val="65000"/>
                  <a:lumOff val="35000"/>
                </a:schemeClr>
              </a:solidFill>
              <a:ea typeface="Verdana"/>
              <a:cs typeface="Verdana"/>
              <a:sym typeface="Verdana"/>
            </a:endParaRPr>
          </a:p>
        </p:txBody>
      </p:sp>
      <p:sp>
        <p:nvSpPr>
          <p:cNvPr id="4" name="Traan 3">
            <a:extLst>
              <a:ext uri="{FF2B5EF4-FFF2-40B4-BE49-F238E27FC236}">
                <a16:creationId xmlns:a16="http://schemas.microsoft.com/office/drawing/2014/main" id="{E7019213-EAE8-F3E4-169F-BBE3897BB9E4}"/>
              </a:ext>
            </a:extLst>
          </p:cNvPr>
          <p:cNvSpPr/>
          <p:nvPr/>
        </p:nvSpPr>
        <p:spPr>
          <a:xfrm rot="5400000">
            <a:off x="10112618" y="4731602"/>
            <a:ext cx="2072181" cy="2180620"/>
          </a:xfrm>
          <a:prstGeom prst="teardrop">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Afbeelding 5">
            <a:extLst>
              <a:ext uri="{FF2B5EF4-FFF2-40B4-BE49-F238E27FC236}">
                <a16:creationId xmlns:a16="http://schemas.microsoft.com/office/drawing/2014/main" id="{FE836048-1556-59C6-2442-6600EA051F9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05535" y="5020110"/>
            <a:ext cx="1606033" cy="1606033"/>
          </a:xfrm>
          <a:prstGeom prst="rect">
            <a:avLst/>
          </a:prstGeom>
        </p:spPr>
      </p:pic>
    </p:spTree>
    <p:extLst>
      <p:ext uri="{BB962C8B-B14F-4D97-AF65-F5344CB8AC3E}">
        <p14:creationId xmlns:p14="http://schemas.microsoft.com/office/powerpoint/2010/main" val="4213710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E3A95-E7DB-20B9-A884-B1AEAAE1985C}"/>
            </a:ext>
          </a:extLst>
        </p:cNvPr>
        <p:cNvGrpSpPr/>
        <p:nvPr/>
      </p:nvGrpSpPr>
      <p:grpSpPr>
        <a:xfrm>
          <a:off x="0" y="0"/>
          <a:ext cx="0" cy="0"/>
          <a:chOff x="0" y="0"/>
          <a:chExt cx="0" cy="0"/>
        </a:xfrm>
      </p:grpSpPr>
      <p:sp>
        <p:nvSpPr>
          <p:cNvPr id="8" name="Ovaal 7">
            <a:extLst>
              <a:ext uri="{FF2B5EF4-FFF2-40B4-BE49-F238E27FC236}">
                <a16:creationId xmlns:a16="http://schemas.microsoft.com/office/drawing/2014/main" id="{337EDF37-392A-2AE4-FC22-1514CAD3DE55}"/>
              </a:ext>
            </a:extLst>
          </p:cNvPr>
          <p:cNvSpPr/>
          <p:nvPr/>
        </p:nvSpPr>
        <p:spPr>
          <a:xfrm>
            <a:off x="5920947" y="6175520"/>
            <a:ext cx="632253" cy="616254"/>
          </a:xfrm>
          <a:prstGeom prst="ellipse">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al 5">
            <a:extLst>
              <a:ext uri="{FF2B5EF4-FFF2-40B4-BE49-F238E27FC236}">
                <a16:creationId xmlns:a16="http://schemas.microsoft.com/office/drawing/2014/main" id="{9AB6454C-6F32-EFF3-FBD4-6BFFD161F13E}"/>
              </a:ext>
            </a:extLst>
          </p:cNvPr>
          <p:cNvSpPr/>
          <p:nvPr/>
        </p:nvSpPr>
        <p:spPr>
          <a:xfrm>
            <a:off x="6728475" y="5209382"/>
            <a:ext cx="951470" cy="966139"/>
          </a:xfrm>
          <a:prstGeom prst="ellipse">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al 6">
            <a:extLst>
              <a:ext uri="{FF2B5EF4-FFF2-40B4-BE49-F238E27FC236}">
                <a16:creationId xmlns:a16="http://schemas.microsoft.com/office/drawing/2014/main" id="{1B2E169C-2C2E-1EFE-FE68-0AA9E3DCC113}"/>
              </a:ext>
            </a:extLst>
          </p:cNvPr>
          <p:cNvSpPr/>
          <p:nvPr/>
        </p:nvSpPr>
        <p:spPr>
          <a:xfrm>
            <a:off x="7679945" y="3499916"/>
            <a:ext cx="1812324" cy="1806398"/>
          </a:xfrm>
          <a:prstGeom prst="ellipse">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al 2">
            <a:extLst>
              <a:ext uri="{FF2B5EF4-FFF2-40B4-BE49-F238E27FC236}">
                <a16:creationId xmlns:a16="http://schemas.microsoft.com/office/drawing/2014/main" id="{AF4A2172-1EF2-A82A-943A-4B04389D8402}"/>
              </a:ext>
            </a:extLst>
          </p:cNvPr>
          <p:cNvSpPr/>
          <p:nvPr/>
        </p:nvSpPr>
        <p:spPr>
          <a:xfrm>
            <a:off x="8439665" y="84089"/>
            <a:ext cx="3591697" cy="3593071"/>
          </a:xfrm>
          <a:prstGeom prst="ellipse">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Afbeelding 19">
            <a:extLst>
              <a:ext uri="{FF2B5EF4-FFF2-40B4-BE49-F238E27FC236}">
                <a16:creationId xmlns:a16="http://schemas.microsoft.com/office/drawing/2014/main" id="{04ACA941-A159-5EE5-3F06-A18554119EA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033686" y="6241746"/>
            <a:ext cx="2384854" cy="447398"/>
          </a:xfrm>
          <a:prstGeom prst="rect">
            <a:avLst/>
          </a:prstGeom>
        </p:spPr>
      </p:pic>
      <p:sp>
        <p:nvSpPr>
          <p:cNvPr id="4" name="Tekstvak 3">
            <a:extLst>
              <a:ext uri="{FF2B5EF4-FFF2-40B4-BE49-F238E27FC236}">
                <a16:creationId xmlns:a16="http://schemas.microsoft.com/office/drawing/2014/main" id="{9C64C9FC-59FA-9542-FFA7-CC47EE68C859}"/>
              </a:ext>
            </a:extLst>
          </p:cNvPr>
          <p:cNvSpPr txBox="1"/>
          <p:nvPr/>
        </p:nvSpPr>
        <p:spPr>
          <a:xfrm>
            <a:off x="968339" y="448175"/>
            <a:ext cx="9726827" cy="1015663"/>
          </a:xfrm>
          <a:prstGeom prst="rect">
            <a:avLst/>
          </a:prstGeom>
          <a:noFill/>
        </p:spPr>
        <p:txBody>
          <a:bodyPr wrap="square" lIns="91440" tIns="45720" rIns="91440" bIns="45720" rtlCol="0" anchor="t">
            <a:spAutoFit/>
          </a:bodyPr>
          <a:lstStyle/>
          <a:p>
            <a:r>
              <a:rPr lang="en-US" sz="6000" dirty="0" err="1">
                <a:solidFill>
                  <a:srgbClr val="B88E00"/>
                </a:solidFill>
              </a:rPr>
              <a:t>Waarom</a:t>
            </a:r>
            <a:r>
              <a:rPr lang="en-US" sz="6000" dirty="0">
                <a:solidFill>
                  <a:srgbClr val="B88E00"/>
                </a:solidFill>
              </a:rPr>
              <a:t> </a:t>
            </a:r>
            <a:r>
              <a:rPr lang="en-US" sz="6000" dirty="0" err="1">
                <a:solidFill>
                  <a:srgbClr val="B88E00"/>
                </a:solidFill>
              </a:rPr>
              <a:t>deze</a:t>
            </a:r>
            <a:r>
              <a:rPr lang="en-US" sz="6000" dirty="0">
                <a:solidFill>
                  <a:srgbClr val="B88E00"/>
                </a:solidFill>
              </a:rPr>
              <a:t> workshop? </a:t>
            </a:r>
            <a:endParaRPr lang="en-US" dirty="0"/>
          </a:p>
        </p:txBody>
      </p:sp>
      <p:sp>
        <p:nvSpPr>
          <p:cNvPr id="5" name="Tekstvak 4">
            <a:extLst>
              <a:ext uri="{FF2B5EF4-FFF2-40B4-BE49-F238E27FC236}">
                <a16:creationId xmlns:a16="http://schemas.microsoft.com/office/drawing/2014/main" id="{3AEB51D8-EB48-ADAD-9A12-193BB6598016}"/>
              </a:ext>
            </a:extLst>
          </p:cNvPr>
          <p:cNvSpPr txBox="1"/>
          <p:nvPr/>
        </p:nvSpPr>
        <p:spPr>
          <a:xfrm>
            <a:off x="1982332" y="1610645"/>
            <a:ext cx="9588843" cy="1554272"/>
          </a:xfrm>
          <a:prstGeom prst="rect">
            <a:avLst/>
          </a:prstGeom>
          <a:noFill/>
        </p:spPr>
        <p:txBody>
          <a:bodyPr wrap="square" lIns="91440" tIns="45720" rIns="91440" bIns="45720" rtlCol="0" anchor="t">
            <a:spAutoFit/>
          </a:bodyPr>
          <a:lstStyle/>
          <a:p>
            <a:pPr marL="342900" indent="-342900">
              <a:lnSpc>
                <a:spcPts val="3000"/>
              </a:lnSpc>
              <a:buClr>
                <a:srgbClr val="B88E00"/>
              </a:buClr>
              <a:buFont typeface="Wingdings" pitchFamily="2" charset="2"/>
              <a:buChar char="Ø"/>
            </a:pPr>
            <a:r>
              <a:rPr lang="nl-NL" sz="2000" dirty="0">
                <a:solidFill>
                  <a:schemeClr val="tx1">
                    <a:lumMod val="65000"/>
                    <a:lumOff val="35000"/>
                  </a:schemeClr>
                </a:solidFill>
              </a:rPr>
              <a:t>Steeds meer Europese regels over verantwoord en duurzaam ondernemen </a:t>
            </a:r>
          </a:p>
          <a:p>
            <a:pPr marL="342900" indent="-342900">
              <a:lnSpc>
                <a:spcPts val="3000"/>
              </a:lnSpc>
              <a:buClr>
                <a:srgbClr val="B88E00"/>
              </a:buClr>
              <a:buFont typeface="Wingdings" pitchFamily="2" charset="2"/>
              <a:buChar char="Ø"/>
            </a:pPr>
            <a:r>
              <a:rPr lang="nl-NL" sz="2000" dirty="0">
                <a:solidFill>
                  <a:schemeClr val="tx1">
                    <a:lumMod val="65000"/>
                    <a:lumOff val="35000"/>
                  </a:schemeClr>
                </a:solidFill>
              </a:rPr>
              <a:t>Elke wet heeft eigen doelen, regels en toezicht</a:t>
            </a:r>
          </a:p>
          <a:p>
            <a:pPr marL="342900" indent="-342900">
              <a:lnSpc>
                <a:spcPts val="3000"/>
              </a:lnSpc>
              <a:buClr>
                <a:srgbClr val="B88E00"/>
              </a:buClr>
              <a:buFont typeface="Wingdings" pitchFamily="2" charset="2"/>
              <a:buChar char="Ø"/>
            </a:pPr>
            <a:r>
              <a:rPr lang="nl-NL" sz="2000" dirty="0">
                <a:solidFill>
                  <a:schemeClr val="tx1">
                    <a:lumMod val="65000"/>
                    <a:lumOff val="35000"/>
                  </a:schemeClr>
                </a:solidFill>
              </a:rPr>
              <a:t>Wat ontbreekt is een geïntegreerde aanpak van de bestaande regels </a:t>
            </a:r>
          </a:p>
          <a:p>
            <a:endParaRPr lang="nl-NL" sz="2000" dirty="0">
              <a:solidFill>
                <a:schemeClr val="tx1">
                  <a:lumMod val="65000"/>
                  <a:lumOff val="35000"/>
                </a:schemeClr>
              </a:solidFill>
            </a:endParaRPr>
          </a:p>
        </p:txBody>
      </p:sp>
      <p:sp>
        <p:nvSpPr>
          <p:cNvPr id="11" name="Rechteraccolade 10">
            <a:extLst>
              <a:ext uri="{FF2B5EF4-FFF2-40B4-BE49-F238E27FC236}">
                <a16:creationId xmlns:a16="http://schemas.microsoft.com/office/drawing/2014/main" id="{C8EFB2FE-6971-BAC9-39D8-53999B263677}"/>
              </a:ext>
            </a:extLst>
          </p:cNvPr>
          <p:cNvSpPr/>
          <p:nvPr/>
        </p:nvSpPr>
        <p:spPr>
          <a:xfrm rot="5400000">
            <a:off x="5580623" y="-1248095"/>
            <a:ext cx="795009" cy="8471652"/>
          </a:xfrm>
          <a:prstGeom prst="rightBrace">
            <a:avLst>
              <a:gd name="adj1" fmla="val 8333"/>
              <a:gd name="adj2" fmla="val 50000"/>
            </a:avLst>
          </a:prstGeom>
          <a:ln w="28575">
            <a:solidFill>
              <a:srgbClr val="B88E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B88E00"/>
              </a:solidFill>
            </a:endParaRPr>
          </a:p>
        </p:txBody>
      </p:sp>
      <p:sp>
        <p:nvSpPr>
          <p:cNvPr id="17" name="Afgeronde rechthoek 16">
            <a:extLst>
              <a:ext uri="{FF2B5EF4-FFF2-40B4-BE49-F238E27FC236}">
                <a16:creationId xmlns:a16="http://schemas.microsoft.com/office/drawing/2014/main" id="{F232581D-076D-4BE0-E6ED-9BC261DD127F}"/>
              </a:ext>
            </a:extLst>
          </p:cNvPr>
          <p:cNvSpPr/>
          <p:nvPr/>
        </p:nvSpPr>
        <p:spPr>
          <a:xfrm>
            <a:off x="2030670" y="3459432"/>
            <a:ext cx="8165933" cy="521093"/>
          </a:xfrm>
          <a:prstGeom prst="roundRect">
            <a:avLst/>
          </a:prstGeom>
          <a:solidFill>
            <a:srgbClr val="456E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2000" dirty="0">
                <a:solidFill>
                  <a:schemeClr val="bg1"/>
                </a:solidFill>
              </a:rPr>
              <a:t>Roadmap </a:t>
            </a:r>
            <a:r>
              <a:rPr lang="nl-NL" sz="2000" i="1" dirty="0">
                <a:solidFill>
                  <a:schemeClr val="bg1"/>
                </a:solidFill>
              </a:rPr>
              <a:t>naar regie op ketenwetgeving</a:t>
            </a:r>
            <a:endParaRPr lang="nl-NL" sz="2000" dirty="0">
              <a:solidFill>
                <a:schemeClr val="bg1"/>
              </a:solidFill>
            </a:endParaRPr>
          </a:p>
        </p:txBody>
      </p:sp>
      <p:sp>
        <p:nvSpPr>
          <p:cNvPr id="22" name="Gebogen pijl omhoog 21">
            <a:extLst>
              <a:ext uri="{FF2B5EF4-FFF2-40B4-BE49-F238E27FC236}">
                <a16:creationId xmlns:a16="http://schemas.microsoft.com/office/drawing/2014/main" id="{6DB2AC6E-0FA2-2067-8ED6-D4978DB08C77}"/>
              </a:ext>
            </a:extLst>
          </p:cNvPr>
          <p:cNvSpPr/>
          <p:nvPr/>
        </p:nvSpPr>
        <p:spPr>
          <a:xfrm rot="5400000">
            <a:off x="2741955" y="3860481"/>
            <a:ext cx="1446006" cy="1686094"/>
          </a:xfrm>
          <a:prstGeom prst="bentUpArrow">
            <a:avLst>
              <a:gd name="adj1" fmla="val 11986"/>
              <a:gd name="adj2" fmla="val 20751"/>
              <a:gd name="adj3" fmla="val 33947"/>
            </a:avLst>
          </a:prstGeom>
          <a:solidFill>
            <a:srgbClr val="B88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kstvak 22">
            <a:extLst>
              <a:ext uri="{FF2B5EF4-FFF2-40B4-BE49-F238E27FC236}">
                <a16:creationId xmlns:a16="http://schemas.microsoft.com/office/drawing/2014/main" id="{0C4A9F20-3601-A959-EEB8-3640F96D4E97}"/>
              </a:ext>
            </a:extLst>
          </p:cNvPr>
          <p:cNvSpPr txBox="1"/>
          <p:nvPr/>
        </p:nvSpPr>
        <p:spPr>
          <a:xfrm>
            <a:off x="4366773" y="4377302"/>
            <a:ext cx="7034447" cy="1938992"/>
          </a:xfrm>
          <a:prstGeom prst="rect">
            <a:avLst/>
          </a:prstGeom>
          <a:noFill/>
        </p:spPr>
        <p:txBody>
          <a:bodyPr wrap="square" lIns="91440" tIns="45720" rIns="91440" bIns="45720" rtlCol="0" anchor="t">
            <a:spAutoFit/>
          </a:bodyPr>
          <a:lstStyle/>
          <a:p>
            <a:pPr marL="342900" indent="-342900">
              <a:lnSpc>
                <a:spcPts val="3000"/>
              </a:lnSpc>
              <a:buClr>
                <a:srgbClr val="B88E00"/>
              </a:buClr>
              <a:buFont typeface="Wingdings" pitchFamily="2" charset="2"/>
              <a:buChar char="Ø"/>
            </a:pPr>
            <a:r>
              <a:rPr lang="nl-NL" sz="2000" dirty="0">
                <a:solidFill>
                  <a:schemeClr val="tx1">
                    <a:lumMod val="65000"/>
                    <a:lumOff val="35000"/>
                  </a:schemeClr>
                </a:solidFill>
              </a:rPr>
              <a:t>Slimmer en efficiënter aan wetgeving voldoen</a:t>
            </a:r>
          </a:p>
          <a:p>
            <a:pPr marL="342900" indent="-342900">
              <a:lnSpc>
                <a:spcPts val="3000"/>
              </a:lnSpc>
              <a:buClr>
                <a:srgbClr val="B88E00"/>
              </a:buClr>
              <a:buFont typeface="Wingdings" pitchFamily="2" charset="2"/>
              <a:buChar char="Ø"/>
            </a:pPr>
            <a:r>
              <a:rPr lang="nl-NL" sz="2000" dirty="0">
                <a:solidFill>
                  <a:schemeClr val="tx1">
                    <a:lumMod val="65000"/>
                    <a:lumOff val="35000"/>
                  </a:schemeClr>
                </a:solidFill>
              </a:rPr>
              <a:t>Minder dubbel werk, dalende kosten en regeldruk</a:t>
            </a:r>
          </a:p>
          <a:p>
            <a:pPr marL="342900" indent="-342900">
              <a:lnSpc>
                <a:spcPts val="3000"/>
              </a:lnSpc>
              <a:buClr>
                <a:srgbClr val="B88E00"/>
              </a:buClr>
              <a:buFont typeface="Wingdings" pitchFamily="2" charset="2"/>
              <a:buChar char="Ø"/>
            </a:pPr>
            <a:r>
              <a:rPr lang="nl-NL" sz="2000" dirty="0">
                <a:solidFill>
                  <a:schemeClr val="tx1">
                    <a:lumMod val="65000"/>
                    <a:lumOff val="35000"/>
                  </a:schemeClr>
                </a:solidFill>
              </a:rPr>
              <a:t>Versterken Nederlandse waardeketens en leveringszekerheid</a:t>
            </a:r>
          </a:p>
          <a:p>
            <a:pPr marL="342900" indent="-342900">
              <a:lnSpc>
                <a:spcPts val="3000"/>
              </a:lnSpc>
              <a:buClr>
                <a:srgbClr val="B88E00"/>
              </a:buClr>
              <a:buFont typeface="Wingdings" pitchFamily="2" charset="2"/>
              <a:buChar char="Ø"/>
            </a:pPr>
            <a:r>
              <a:rPr lang="nl-NL" sz="2000" dirty="0">
                <a:solidFill>
                  <a:schemeClr val="tx1">
                    <a:lumMod val="65000"/>
                    <a:lumOff val="35000"/>
                  </a:schemeClr>
                </a:solidFill>
              </a:rPr>
              <a:t>Meer positieve impact in de waardeketens</a:t>
            </a:r>
          </a:p>
          <a:p>
            <a:endParaRPr lang="nl-NL" sz="2000" dirty="0">
              <a:solidFill>
                <a:schemeClr val="tx1">
                  <a:lumMod val="65000"/>
                  <a:lumOff val="35000"/>
                </a:schemeClr>
              </a:solidFill>
            </a:endParaRPr>
          </a:p>
        </p:txBody>
      </p:sp>
    </p:spTree>
    <p:extLst>
      <p:ext uri="{BB962C8B-B14F-4D97-AF65-F5344CB8AC3E}">
        <p14:creationId xmlns:p14="http://schemas.microsoft.com/office/powerpoint/2010/main" val="1722053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09C87-99E0-9B45-6513-49291C1FB05E}"/>
            </a:ext>
          </a:extLst>
        </p:cNvPr>
        <p:cNvGrpSpPr/>
        <p:nvPr/>
      </p:nvGrpSpPr>
      <p:grpSpPr>
        <a:xfrm>
          <a:off x="0" y="0"/>
          <a:ext cx="0" cy="0"/>
          <a:chOff x="0" y="0"/>
          <a:chExt cx="0" cy="0"/>
        </a:xfrm>
      </p:grpSpPr>
      <p:sp>
        <p:nvSpPr>
          <p:cNvPr id="8" name="Ovaal 7">
            <a:extLst>
              <a:ext uri="{FF2B5EF4-FFF2-40B4-BE49-F238E27FC236}">
                <a16:creationId xmlns:a16="http://schemas.microsoft.com/office/drawing/2014/main" id="{BFCD7D40-C582-E9E6-B2D8-6B6FF5EB94C2}"/>
              </a:ext>
            </a:extLst>
          </p:cNvPr>
          <p:cNvSpPr/>
          <p:nvPr/>
        </p:nvSpPr>
        <p:spPr>
          <a:xfrm>
            <a:off x="5920947" y="6175520"/>
            <a:ext cx="632253" cy="616254"/>
          </a:xfrm>
          <a:prstGeom prst="ellipse">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al 5">
            <a:extLst>
              <a:ext uri="{FF2B5EF4-FFF2-40B4-BE49-F238E27FC236}">
                <a16:creationId xmlns:a16="http://schemas.microsoft.com/office/drawing/2014/main" id="{FC5FC9B5-1994-53E5-E00C-DAB08281A1F2}"/>
              </a:ext>
            </a:extLst>
          </p:cNvPr>
          <p:cNvSpPr/>
          <p:nvPr/>
        </p:nvSpPr>
        <p:spPr>
          <a:xfrm>
            <a:off x="6728475" y="5209382"/>
            <a:ext cx="951470" cy="966139"/>
          </a:xfrm>
          <a:prstGeom prst="ellipse">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al 6">
            <a:extLst>
              <a:ext uri="{FF2B5EF4-FFF2-40B4-BE49-F238E27FC236}">
                <a16:creationId xmlns:a16="http://schemas.microsoft.com/office/drawing/2014/main" id="{EBFF5328-0C5A-F4CC-CD60-2D83B148F1DE}"/>
              </a:ext>
            </a:extLst>
          </p:cNvPr>
          <p:cNvSpPr/>
          <p:nvPr/>
        </p:nvSpPr>
        <p:spPr>
          <a:xfrm>
            <a:off x="7679945" y="3499916"/>
            <a:ext cx="1812324" cy="1806398"/>
          </a:xfrm>
          <a:prstGeom prst="ellipse">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al 2">
            <a:extLst>
              <a:ext uri="{FF2B5EF4-FFF2-40B4-BE49-F238E27FC236}">
                <a16:creationId xmlns:a16="http://schemas.microsoft.com/office/drawing/2014/main" id="{808AAF1B-2872-48D1-58BA-B7668B15A62A}"/>
              </a:ext>
            </a:extLst>
          </p:cNvPr>
          <p:cNvSpPr/>
          <p:nvPr/>
        </p:nvSpPr>
        <p:spPr>
          <a:xfrm>
            <a:off x="8439665" y="84089"/>
            <a:ext cx="3591697" cy="3593071"/>
          </a:xfrm>
          <a:prstGeom prst="ellipse">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Afbeelding 19">
            <a:extLst>
              <a:ext uri="{FF2B5EF4-FFF2-40B4-BE49-F238E27FC236}">
                <a16:creationId xmlns:a16="http://schemas.microsoft.com/office/drawing/2014/main" id="{34E94310-8E6B-50F9-3FE8-9E66829AA7C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033686" y="6241746"/>
            <a:ext cx="2384854" cy="447398"/>
          </a:xfrm>
          <a:prstGeom prst="rect">
            <a:avLst/>
          </a:prstGeom>
        </p:spPr>
      </p:pic>
      <p:sp>
        <p:nvSpPr>
          <p:cNvPr id="4" name="Tekstvak 3">
            <a:extLst>
              <a:ext uri="{FF2B5EF4-FFF2-40B4-BE49-F238E27FC236}">
                <a16:creationId xmlns:a16="http://schemas.microsoft.com/office/drawing/2014/main" id="{0E841D38-981C-6E56-42D2-B8FC07B8CCAC}"/>
              </a:ext>
            </a:extLst>
          </p:cNvPr>
          <p:cNvSpPr txBox="1"/>
          <p:nvPr/>
        </p:nvSpPr>
        <p:spPr>
          <a:xfrm>
            <a:off x="807702" y="531352"/>
            <a:ext cx="10791263" cy="1015663"/>
          </a:xfrm>
          <a:prstGeom prst="rect">
            <a:avLst/>
          </a:prstGeom>
          <a:noFill/>
        </p:spPr>
        <p:txBody>
          <a:bodyPr wrap="square" lIns="91440" tIns="45720" rIns="91440" bIns="45720" rtlCol="0" anchor="t">
            <a:spAutoFit/>
          </a:bodyPr>
          <a:lstStyle/>
          <a:p>
            <a:r>
              <a:rPr lang="en-US" sz="6000" dirty="0">
                <a:solidFill>
                  <a:srgbClr val="B88E00"/>
                </a:solidFill>
              </a:rPr>
              <a:t>Achtergrond van </a:t>
            </a:r>
            <a:r>
              <a:rPr lang="en-US" sz="6000" dirty="0" err="1">
                <a:solidFill>
                  <a:srgbClr val="B88E00"/>
                </a:solidFill>
              </a:rPr>
              <a:t>deze</a:t>
            </a:r>
            <a:r>
              <a:rPr lang="en-US" sz="6000" dirty="0">
                <a:solidFill>
                  <a:srgbClr val="B88E00"/>
                </a:solidFill>
              </a:rPr>
              <a:t> workshop </a:t>
            </a:r>
            <a:endParaRPr lang="en-US" dirty="0"/>
          </a:p>
        </p:txBody>
      </p:sp>
      <p:sp>
        <p:nvSpPr>
          <p:cNvPr id="9" name="Tekstvak 8">
            <a:extLst>
              <a:ext uri="{FF2B5EF4-FFF2-40B4-BE49-F238E27FC236}">
                <a16:creationId xmlns:a16="http://schemas.microsoft.com/office/drawing/2014/main" id="{0C50F5AB-79F9-7FF0-3563-4FE29DD74918}"/>
              </a:ext>
            </a:extLst>
          </p:cNvPr>
          <p:cNvSpPr txBox="1"/>
          <p:nvPr/>
        </p:nvSpPr>
        <p:spPr>
          <a:xfrm>
            <a:off x="889364" y="2083817"/>
            <a:ext cx="10936052" cy="1653273"/>
          </a:xfrm>
          <a:prstGeom prst="rect">
            <a:avLst/>
          </a:prstGeom>
          <a:noFill/>
        </p:spPr>
        <p:txBody>
          <a:bodyPr wrap="square">
            <a:spAutoFit/>
          </a:bodyPr>
          <a:lstStyle/>
          <a:p>
            <a:pPr>
              <a:lnSpc>
                <a:spcPct val="114000"/>
              </a:lnSpc>
            </a:pPr>
            <a:r>
              <a:rPr lang="nl-NL" dirty="0"/>
              <a:t>Deze training is ontwikkeld binnen het project </a:t>
            </a:r>
            <a:r>
              <a:rPr lang="nl-NL" i="1" dirty="0"/>
              <a:t>‘Geïntegreerde implementatie van EU-duurzaamheidswetgeving’</a:t>
            </a:r>
            <a:r>
              <a:rPr lang="nl-NL" dirty="0"/>
              <a:t>. In dit project werd gekeken hoe bedrijven duurzaamheidsregels en richtlijnen integraal kunnen aanpakken samen met de betrokken project partners: </a:t>
            </a:r>
          </a:p>
          <a:p>
            <a:pPr>
              <a:lnSpc>
                <a:spcPct val="114000"/>
              </a:lnSpc>
            </a:pPr>
            <a:endParaRPr lang="nl-NL" dirty="0"/>
          </a:p>
          <a:p>
            <a:pPr>
              <a:lnSpc>
                <a:spcPct val="114000"/>
              </a:lnSpc>
              <a:buNone/>
            </a:pPr>
            <a:r>
              <a:rPr lang="nl-NL" kern="100" dirty="0">
                <a:effectLst/>
                <a:ea typeface="Aptos" panose="020B0004020202020204" pitchFamily="34" charset="0"/>
                <a:cs typeface="Arial" panose="020B0604020202020204" pitchFamily="34" charset="0"/>
              </a:rPr>
              <a:t> </a:t>
            </a:r>
          </a:p>
        </p:txBody>
      </p:sp>
      <p:grpSp>
        <p:nvGrpSpPr>
          <p:cNvPr id="10" name="Group 5">
            <a:extLst>
              <a:ext uri="{FF2B5EF4-FFF2-40B4-BE49-F238E27FC236}">
                <a16:creationId xmlns:a16="http://schemas.microsoft.com/office/drawing/2014/main" id="{DE2D5474-95B3-910D-8025-88D4BF7FF31F}"/>
              </a:ext>
            </a:extLst>
          </p:cNvPr>
          <p:cNvGrpSpPr/>
          <p:nvPr/>
        </p:nvGrpSpPr>
        <p:grpSpPr>
          <a:xfrm>
            <a:off x="2022728" y="3882717"/>
            <a:ext cx="8428690" cy="577952"/>
            <a:chOff x="0" y="0"/>
            <a:chExt cx="22208350" cy="1538904"/>
          </a:xfrm>
        </p:grpSpPr>
        <p:sp>
          <p:nvSpPr>
            <p:cNvPr id="12" name="Freeform 6">
              <a:extLst>
                <a:ext uri="{FF2B5EF4-FFF2-40B4-BE49-F238E27FC236}">
                  <a16:creationId xmlns:a16="http://schemas.microsoft.com/office/drawing/2014/main" id="{93FCB42F-27B7-86C6-EBE6-DFFD3C403309}"/>
                </a:ext>
              </a:extLst>
            </p:cNvPr>
            <p:cNvSpPr/>
            <p:nvPr/>
          </p:nvSpPr>
          <p:spPr>
            <a:xfrm>
              <a:off x="0" y="43025"/>
              <a:ext cx="2401199" cy="1297283"/>
            </a:xfrm>
            <a:custGeom>
              <a:avLst/>
              <a:gdLst/>
              <a:ahLst/>
              <a:cxnLst/>
              <a:rect l="l" t="t" r="r" b="b"/>
              <a:pathLst>
                <a:path w="2401199" h="1297283">
                  <a:moveTo>
                    <a:pt x="0" y="0"/>
                  </a:moveTo>
                  <a:lnTo>
                    <a:pt x="2401199" y="0"/>
                  </a:lnTo>
                  <a:lnTo>
                    <a:pt x="2401199" y="1297283"/>
                  </a:lnTo>
                  <a:lnTo>
                    <a:pt x="0" y="1297283"/>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3" name="Freeform 7">
              <a:extLst>
                <a:ext uri="{FF2B5EF4-FFF2-40B4-BE49-F238E27FC236}">
                  <a16:creationId xmlns:a16="http://schemas.microsoft.com/office/drawing/2014/main" id="{00D4B901-0361-14B6-41C5-0533F968B4F1}"/>
                </a:ext>
              </a:extLst>
            </p:cNvPr>
            <p:cNvSpPr/>
            <p:nvPr/>
          </p:nvSpPr>
          <p:spPr>
            <a:xfrm>
              <a:off x="3369707" y="0"/>
              <a:ext cx="4687820" cy="1340308"/>
            </a:xfrm>
            <a:custGeom>
              <a:avLst/>
              <a:gdLst/>
              <a:ahLst/>
              <a:cxnLst/>
              <a:rect l="l" t="t" r="r" b="b"/>
              <a:pathLst>
                <a:path w="4687820" h="1340308">
                  <a:moveTo>
                    <a:pt x="0" y="0"/>
                  </a:moveTo>
                  <a:lnTo>
                    <a:pt x="4687820" y="0"/>
                  </a:lnTo>
                  <a:lnTo>
                    <a:pt x="4687820" y="1340308"/>
                  </a:lnTo>
                  <a:lnTo>
                    <a:pt x="0" y="1340308"/>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4" name="Freeform 9">
              <a:extLst>
                <a:ext uri="{FF2B5EF4-FFF2-40B4-BE49-F238E27FC236}">
                  <a16:creationId xmlns:a16="http://schemas.microsoft.com/office/drawing/2014/main" id="{D39FD971-6E0E-F1E8-E839-3D76277DAE22}"/>
                </a:ext>
              </a:extLst>
            </p:cNvPr>
            <p:cNvSpPr/>
            <p:nvPr/>
          </p:nvSpPr>
          <p:spPr>
            <a:xfrm>
              <a:off x="16046406" y="162096"/>
              <a:ext cx="6161944" cy="1376808"/>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5" name="Freeform 10">
              <a:extLst>
                <a:ext uri="{FF2B5EF4-FFF2-40B4-BE49-F238E27FC236}">
                  <a16:creationId xmlns:a16="http://schemas.microsoft.com/office/drawing/2014/main" id="{5AFB968A-7ABD-7D45-0368-5F3DC5A87552}"/>
                </a:ext>
              </a:extLst>
            </p:cNvPr>
            <p:cNvSpPr/>
            <p:nvPr/>
          </p:nvSpPr>
          <p:spPr>
            <a:xfrm>
              <a:off x="9026417" y="276623"/>
              <a:ext cx="6051095" cy="909232"/>
            </a:xfrm>
            <a:custGeom>
              <a:avLst/>
              <a:gdLst/>
              <a:ahLst/>
              <a:cxnLst/>
              <a:rect l="l" t="t" r="r" b="b"/>
              <a:pathLst>
                <a:path w="6051095" h="909232">
                  <a:moveTo>
                    <a:pt x="0" y="0"/>
                  </a:moveTo>
                  <a:lnTo>
                    <a:pt x="6051094" y="0"/>
                  </a:lnTo>
                  <a:lnTo>
                    <a:pt x="6051094" y="909232"/>
                  </a:lnTo>
                  <a:lnTo>
                    <a:pt x="0" y="909232"/>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en-US" dirty="0"/>
            </a:p>
          </p:txBody>
        </p:sp>
      </p:grpSp>
      <p:sp>
        <p:nvSpPr>
          <p:cNvPr id="16" name="Tekstvak 15">
            <a:extLst>
              <a:ext uri="{FF2B5EF4-FFF2-40B4-BE49-F238E27FC236}">
                <a16:creationId xmlns:a16="http://schemas.microsoft.com/office/drawing/2014/main" id="{6603F519-2914-E415-1C9C-274A9434190E}"/>
              </a:ext>
            </a:extLst>
          </p:cNvPr>
          <p:cNvSpPr txBox="1"/>
          <p:nvPr/>
        </p:nvSpPr>
        <p:spPr>
          <a:xfrm>
            <a:off x="889364" y="5323119"/>
            <a:ext cx="3597844" cy="369332"/>
          </a:xfrm>
          <a:prstGeom prst="rect">
            <a:avLst/>
          </a:prstGeom>
          <a:noFill/>
        </p:spPr>
        <p:txBody>
          <a:bodyPr wrap="none" rtlCol="0">
            <a:spAutoFit/>
          </a:bodyPr>
          <a:lstStyle/>
          <a:p>
            <a:r>
              <a:rPr lang="en-US" dirty="0"/>
              <a:t>Het project werd gefinancierd door:</a:t>
            </a:r>
          </a:p>
        </p:txBody>
      </p:sp>
      <p:sp>
        <p:nvSpPr>
          <p:cNvPr id="18" name="Freeform 8">
            <a:extLst>
              <a:ext uri="{FF2B5EF4-FFF2-40B4-BE49-F238E27FC236}">
                <a16:creationId xmlns:a16="http://schemas.microsoft.com/office/drawing/2014/main" id="{D17800F1-0017-DA28-1995-2D0A0D4113C0}"/>
              </a:ext>
            </a:extLst>
          </p:cNvPr>
          <p:cNvSpPr/>
          <p:nvPr/>
        </p:nvSpPr>
        <p:spPr>
          <a:xfrm>
            <a:off x="4754773" y="5126641"/>
            <a:ext cx="2925172" cy="966139"/>
          </a:xfrm>
          <a:custGeom>
            <a:avLst/>
            <a:gdLst/>
            <a:ahLst/>
            <a:cxnLst/>
            <a:rect l="l" t="t" r="r" b="b"/>
            <a:pathLst>
              <a:path w="4310645" h="1380071">
                <a:moveTo>
                  <a:pt x="0" y="0"/>
                </a:moveTo>
                <a:lnTo>
                  <a:pt x="4310645" y="0"/>
                </a:lnTo>
                <a:lnTo>
                  <a:pt x="4310645" y="1380071"/>
                </a:lnTo>
                <a:lnTo>
                  <a:pt x="0" y="1380071"/>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nl-NL"/>
          </a:p>
        </p:txBody>
      </p:sp>
    </p:spTree>
    <p:extLst>
      <p:ext uri="{BB962C8B-B14F-4D97-AF65-F5344CB8AC3E}">
        <p14:creationId xmlns:p14="http://schemas.microsoft.com/office/powerpoint/2010/main" val="1328010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21DCE-2FC0-8C5A-325F-AB41282A7B01}"/>
            </a:ext>
          </a:extLst>
        </p:cNvPr>
        <p:cNvGrpSpPr/>
        <p:nvPr/>
      </p:nvGrpSpPr>
      <p:grpSpPr>
        <a:xfrm>
          <a:off x="0" y="0"/>
          <a:ext cx="0" cy="0"/>
          <a:chOff x="0" y="0"/>
          <a:chExt cx="0" cy="0"/>
        </a:xfrm>
      </p:grpSpPr>
      <p:pic>
        <p:nvPicPr>
          <p:cNvPr id="2" name="Afbeelding 1">
            <a:extLst>
              <a:ext uri="{FF2B5EF4-FFF2-40B4-BE49-F238E27FC236}">
                <a16:creationId xmlns:a16="http://schemas.microsoft.com/office/drawing/2014/main" id="{C8328364-B695-ADFB-1EFE-795E36942F2A}"/>
              </a:ext>
            </a:extLst>
          </p:cNvPr>
          <p:cNvPicPr>
            <a:picLocks noChangeAspect="1"/>
          </p:cNvPicPr>
          <p:nvPr/>
        </p:nvPicPr>
        <p:blipFill>
          <a:blip r:embed="rId3" cstate="screen">
            <a:alphaModFix amt="30000"/>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a:ext>
            </a:extLst>
          </a:blip>
          <a:srcRect/>
          <a:stretch/>
        </p:blipFill>
        <p:spPr>
          <a:xfrm>
            <a:off x="3543077" y="0"/>
            <a:ext cx="8522043" cy="6858000"/>
          </a:xfrm>
          <a:prstGeom prst="rect">
            <a:avLst/>
          </a:prstGeom>
        </p:spPr>
      </p:pic>
      <p:pic>
        <p:nvPicPr>
          <p:cNvPr id="20" name="Afbeelding 19">
            <a:extLst>
              <a:ext uri="{FF2B5EF4-FFF2-40B4-BE49-F238E27FC236}">
                <a16:creationId xmlns:a16="http://schemas.microsoft.com/office/drawing/2014/main" id="{AB1C4FAF-7684-BAE9-4C62-3E7CA985C79C}"/>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033686" y="6241746"/>
            <a:ext cx="2384854" cy="447398"/>
          </a:xfrm>
          <a:prstGeom prst="rect">
            <a:avLst/>
          </a:prstGeom>
        </p:spPr>
      </p:pic>
      <p:graphicFrame>
        <p:nvGraphicFramePr>
          <p:cNvPr id="21" name="Tabel 20">
            <a:extLst>
              <a:ext uri="{FF2B5EF4-FFF2-40B4-BE49-F238E27FC236}">
                <a16:creationId xmlns:a16="http://schemas.microsoft.com/office/drawing/2014/main" id="{F26361A5-6D1F-4564-3654-D891C980B394}"/>
              </a:ext>
            </a:extLst>
          </p:cNvPr>
          <p:cNvGraphicFramePr>
            <a:graphicFrameLocks noGrp="1"/>
          </p:cNvGraphicFramePr>
          <p:nvPr>
            <p:extLst>
              <p:ext uri="{D42A27DB-BD31-4B8C-83A1-F6EECF244321}">
                <p14:modId xmlns:p14="http://schemas.microsoft.com/office/powerpoint/2010/main" val="254194610"/>
              </p:ext>
            </p:extLst>
          </p:nvPr>
        </p:nvGraphicFramePr>
        <p:xfrm>
          <a:off x="1062884" y="2134345"/>
          <a:ext cx="9726827" cy="2377440"/>
        </p:xfrm>
        <a:graphic>
          <a:graphicData uri="http://schemas.openxmlformats.org/drawingml/2006/table">
            <a:tbl>
              <a:tblPr firstRow="1" bandRow="1">
                <a:tableStyleId>{5C22544A-7EE6-4342-B048-85BDC9FD1C3A}</a:tableStyleId>
              </a:tblPr>
              <a:tblGrid>
                <a:gridCol w="1063399">
                  <a:extLst>
                    <a:ext uri="{9D8B030D-6E8A-4147-A177-3AD203B41FA5}">
                      <a16:colId xmlns:a16="http://schemas.microsoft.com/office/drawing/2014/main" val="1062935673"/>
                    </a:ext>
                  </a:extLst>
                </a:gridCol>
                <a:gridCol w="8663428">
                  <a:extLst>
                    <a:ext uri="{9D8B030D-6E8A-4147-A177-3AD203B41FA5}">
                      <a16:colId xmlns:a16="http://schemas.microsoft.com/office/drawing/2014/main" val="2029408678"/>
                    </a:ext>
                  </a:extLst>
                </a:gridCol>
              </a:tblGrid>
              <a:tr h="370840">
                <a:tc>
                  <a:txBody>
                    <a:bodyPr/>
                    <a:lstStyle/>
                    <a:p>
                      <a:r>
                        <a:rPr lang="en-US" sz="2000" dirty="0" err="1"/>
                        <a:t>Tijd</a:t>
                      </a:r>
                      <a:endParaRPr lang="en-US" sz="2000" dirty="0"/>
                    </a:p>
                  </a:txBody>
                  <a:tcPr>
                    <a:solidFill>
                      <a:srgbClr val="456E73"/>
                    </a:solidFill>
                  </a:tcPr>
                </a:tc>
                <a:tc>
                  <a:txBody>
                    <a:bodyPr/>
                    <a:lstStyle/>
                    <a:p>
                      <a:r>
                        <a:rPr lang="en-US" sz="2000" dirty="0"/>
                        <a:t>Wat</a:t>
                      </a:r>
                    </a:p>
                  </a:txBody>
                  <a:tcPr>
                    <a:solidFill>
                      <a:srgbClr val="456E73"/>
                    </a:solidFill>
                  </a:tcPr>
                </a:tc>
                <a:extLst>
                  <a:ext uri="{0D108BD9-81ED-4DB2-BD59-A6C34878D82A}">
                    <a16:rowId xmlns:a16="http://schemas.microsoft.com/office/drawing/2014/main" val="3598133295"/>
                  </a:ext>
                </a:extLst>
              </a:tr>
              <a:tr h="370840">
                <a:tc>
                  <a:txBody>
                    <a:bodyPr/>
                    <a:lstStyle/>
                    <a:p>
                      <a:r>
                        <a:rPr lang="en-US" sz="2000" dirty="0">
                          <a:solidFill>
                            <a:schemeClr val="tx1">
                              <a:lumMod val="65000"/>
                              <a:lumOff val="35000"/>
                            </a:schemeClr>
                          </a:solidFill>
                        </a:rPr>
                        <a:t>10’</a:t>
                      </a:r>
                    </a:p>
                  </a:txBody>
                  <a:tcPr>
                    <a:solidFill>
                      <a:srgbClr val="F0F4F4"/>
                    </a:solidFill>
                  </a:tcPr>
                </a:tc>
                <a:tc>
                  <a:txBody>
                    <a:bodyPr/>
                    <a:lstStyle/>
                    <a:p>
                      <a:r>
                        <a:rPr lang="nl-NL" sz="2000" noProof="1">
                          <a:solidFill>
                            <a:schemeClr val="tx1">
                              <a:lumMod val="65000"/>
                              <a:lumOff val="35000"/>
                            </a:schemeClr>
                          </a:solidFill>
                        </a:rPr>
                        <a:t>Welkom en introductie</a:t>
                      </a:r>
                    </a:p>
                  </a:txBody>
                  <a:tcPr>
                    <a:solidFill>
                      <a:srgbClr val="F0F4F4"/>
                    </a:solidFill>
                  </a:tcPr>
                </a:tc>
                <a:extLst>
                  <a:ext uri="{0D108BD9-81ED-4DB2-BD59-A6C34878D82A}">
                    <a16:rowId xmlns:a16="http://schemas.microsoft.com/office/drawing/2014/main" val="2022047976"/>
                  </a:ext>
                </a:extLst>
              </a:tr>
              <a:tr h="370840">
                <a:tc>
                  <a:txBody>
                    <a:bodyPr/>
                    <a:lstStyle/>
                    <a:p>
                      <a:r>
                        <a:rPr lang="en-US" sz="2000" dirty="0">
                          <a:solidFill>
                            <a:schemeClr val="tx1">
                              <a:lumMod val="65000"/>
                              <a:lumOff val="35000"/>
                            </a:schemeClr>
                          </a:solidFill>
                        </a:rPr>
                        <a:t>20’</a:t>
                      </a:r>
                    </a:p>
                  </a:txBody>
                  <a:tcPr>
                    <a:solidFill>
                      <a:srgbClr val="F0F4F4"/>
                    </a:solidFill>
                  </a:tcPr>
                </a:tc>
                <a:tc>
                  <a:txBody>
                    <a:bodyPr/>
                    <a:lstStyle/>
                    <a:p>
                      <a:r>
                        <a:rPr lang="nl-NL" sz="2000" noProof="1">
                          <a:solidFill>
                            <a:schemeClr val="tx1">
                              <a:lumMod val="65000"/>
                              <a:lumOff val="35000"/>
                            </a:schemeClr>
                          </a:solidFill>
                        </a:rPr>
                        <a:t>Waarom starten met de roadmap naar regie op ketenwetgeving?</a:t>
                      </a:r>
                    </a:p>
                  </a:txBody>
                  <a:tcPr>
                    <a:solidFill>
                      <a:srgbClr val="F0F4F4"/>
                    </a:solidFill>
                  </a:tcPr>
                </a:tc>
                <a:extLst>
                  <a:ext uri="{0D108BD9-81ED-4DB2-BD59-A6C34878D82A}">
                    <a16:rowId xmlns:a16="http://schemas.microsoft.com/office/drawing/2014/main" val="4278248198"/>
                  </a:ext>
                </a:extLst>
              </a:tr>
              <a:tr h="370840">
                <a:tc>
                  <a:txBody>
                    <a:bodyPr/>
                    <a:lstStyle/>
                    <a:p>
                      <a:r>
                        <a:rPr lang="en-US" sz="2000" dirty="0">
                          <a:solidFill>
                            <a:schemeClr val="tx1">
                              <a:lumMod val="65000"/>
                              <a:lumOff val="35000"/>
                            </a:schemeClr>
                          </a:solidFill>
                        </a:rPr>
                        <a:t>40’</a:t>
                      </a:r>
                    </a:p>
                  </a:txBody>
                  <a:tcPr>
                    <a:solidFill>
                      <a:srgbClr val="F0F4F4"/>
                    </a:solidFill>
                  </a:tcPr>
                </a:tc>
                <a:tc>
                  <a:txBody>
                    <a:bodyPr/>
                    <a:lstStyle/>
                    <a:p>
                      <a:r>
                        <a:rPr lang="nl-NL" sz="2000" noProof="1">
                          <a:solidFill>
                            <a:schemeClr val="tx1">
                              <a:lumMod val="65000"/>
                              <a:lumOff val="35000"/>
                            </a:schemeClr>
                          </a:solidFill>
                        </a:rPr>
                        <a:t>Introductie Roadmap</a:t>
                      </a:r>
                    </a:p>
                  </a:txBody>
                  <a:tcPr>
                    <a:solidFill>
                      <a:srgbClr val="F0F4F4"/>
                    </a:solidFill>
                  </a:tcPr>
                </a:tc>
                <a:extLst>
                  <a:ext uri="{0D108BD9-81ED-4DB2-BD59-A6C34878D82A}">
                    <a16:rowId xmlns:a16="http://schemas.microsoft.com/office/drawing/2014/main" val="250059270"/>
                  </a:ext>
                </a:extLst>
              </a:tr>
              <a:tr h="370840">
                <a:tc>
                  <a:txBody>
                    <a:bodyPr/>
                    <a:lstStyle/>
                    <a:p>
                      <a:r>
                        <a:rPr lang="en-US" sz="2000" dirty="0">
                          <a:solidFill>
                            <a:schemeClr val="tx1">
                              <a:lumMod val="65000"/>
                              <a:lumOff val="35000"/>
                            </a:schemeClr>
                          </a:solidFill>
                        </a:rPr>
                        <a:t>20’</a:t>
                      </a:r>
                    </a:p>
                  </a:txBody>
                  <a:tcPr>
                    <a:solidFill>
                      <a:srgbClr val="F0F4F4"/>
                    </a:solidFill>
                  </a:tcPr>
                </a:tc>
                <a:tc>
                  <a:txBody>
                    <a:bodyPr/>
                    <a:lstStyle/>
                    <a:p>
                      <a:r>
                        <a:rPr lang="nl-NL" sz="2000" noProof="1">
                          <a:solidFill>
                            <a:schemeClr val="tx1">
                              <a:lumMod val="65000"/>
                              <a:lumOff val="35000"/>
                            </a:schemeClr>
                          </a:solidFill>
                        </a:rPr>
                        <a:t>Toepassing delen van de roadmap op Maison Vermeer</a:t>
                      </a:r>
                    </a:p>
                  </a:txBody>
                  <a:tcPr>
                    <a:solidFill>
                      <a:srgbClr val="F0F4F4"/>
                    </a:solidFill>
                  </a:tcPr>
                </a:tc>
                <a:extLst>
                  <a:ext uri="{0D108BD9-81ED-4DB2-BD59-A6C34878D82A}">
                    <a16:rowId xmlns:a16="http://schemas.microsoft.com/office/drawing/2014/main" val="2357395229"/>
                  </a:ext>
                </a:extLst>
              </a:tr>
              <a:tr h="370840">
                <a:tc>
                  <a:txBody>
                    <a:bodyPr/>
                    <a:lstStyle/>
                    <a:p>
                      <a:r>
                        <a:rPr lang="en-US" sz="2000" dirty="0">
                          <a:solidFill>
                            <a:schemeClr val="tx1">
                              <a:lumMod val="65000"/>
                              <a:lumOff val="35000"/>
                            </a:schemeClr>
                          </a:solidFill>
                        </a:rPr>
                        <a:t>30’</a:t>
                      </a:r>
                    </a:p>
                  </a:txBody>
                  <a:tcPr>
                    <a:solidFill>
                      <a:srgbClr val="F0F4F4"/>
                    </a:solidFill>
                  </a:tcPr>
                </a:tc>
                <a:tc>
                  <a:txBody>
                    <a:bodyPr/>
                    <a:lstStyle/>
                    <a:p>
                      <a:r>
                        <a:rPr lang="nl-NL" sz="2000" noProof="1">
                          <a:solidFill>
                            <a:schemeClr val="tx1">
                              <a:lumMod val="65000"/>
                              <a:lumOff val="35000"/>
                            </a:schemeClr>
                          </a:solidFill>
                        </a:rPr>
                        <a:t>Gesprek over de roadmap</a:t>
                      </a:r>
                      <a:endParaRPr lang="nl-NL" sz="2000" noProof="1">
                        <a:solidFill>
                          <a:schemeClr val="tx1">
                            <a:lumMod val="65000"/>
                            <a:lumOff val="35000"/>
                          </a:schemeClr>
                        </a:solidFill>
                        <a:highlight>
                          <a:srgbClr val="FFFF00"/>
                        </a:highlight>
                      </a:endParaRPr>
                    </a:p>
                  </a:txBody>
                  <a:tcPr>
                    <a:solidFill>
                      <a:srgbClr val="F0F4F4"/>
                    </a:solidFill>
                  </a:tcPr>
                </a:tc>
                <a:extLst>
                  <a:ext uri="{0D108BD9-81ED-4DB2-BD59-A6C34878D82A}">
                    <a16:rowId xmlns:a16="http://schemas.microsoft.com/office/drawing/2014/main" val="3363858929"/>
                  </a:ext>
                </a:extLst>
              </a:tr>
            </a:tbl>
          </a:graphicData>
        </a:graphic>
      </p:graphicFrame>
      <p:sp>
        <p:nvSpPr>
          <p:cNvPr id="22" name="Tekstvak 21">
            <a:extLst>
              <a:ext uri="{FF2B5EF4-FFF2-40B4-BE49-F238E27FC236}">
                <a16:creationId xmlns:a16="http://schemas.microsoft.com/office/drawing/2014/main" id="{CDE6ADEB-16B4-4309-2867-D72E8DD03227}"/>
              </a:ext>
            </a:extLst>
          </p:cNvPr>
          <p:cNvSpPr txBox="1"/>
          <p:nvPr/>
        </p:nvSpPr>
        <p:spPr>
          <a:xfrm>
            <a:off x="923987" y="643769"/>
            <a:ext cx="9726827" cy="1015663"/>
          </a:xfrm>
          <a:prstGeom prst="rect">
            <a:avLst/>
          </a:prstGeom>
          <a:noFill/>
        </p:spPr>
        <p:txBody>
          <a:bodyPr wrap="square" rtlCol="0">
            <a:spAutoFit/>
          </a:bodyPr>
          <a:lstStyle/>
          <a:p>
            <a:r>
              <a:rPr lang="en-US" sz="6000" dirty="0">
                <a:solidFill>
                  <a:srgbClr val="B88E00"/>
                </a:solidFill>
              </a:rPr>
              <a:t>Wat </a:t>
            </a:r>
            <a:r>
              <a:rPr lang="en-US" sz="6000" dirty="0" err="1">
                <a:solidFill>
                  <a:srgbClr val="B88E00"/>
                </a:solidFill>
              </a:rPr>
              <a:t>gaan</a:t>
            </a:r>
            <a:r>
              <a:rPr lang="en-US" sz="6000" dirty="0">
                <a:solidFill>
                  <a:srgbClr val="B88E00"/>
                </a:solidFill>
              </a:rPr>
              <a:t> we </a:t>
            </a:r>
            <a:r>
              <a:rPr lang="en-US" sz="6000" dirty="0" err="1">
                <a:solidFill>
                  <a:srgbClr val="B88E00"/>
                </a:solidFill>
              </a:rPr>
              <a:t>vandaag</a:t>
            </a:r>
            <a:r>
              <a:rPr lang="en-US" sz="6000" dirty="0">
                <a:solidFill>
                  <a:srgbClr val="B88E00"/>
                </a:solidFill>
              </a:rPr>
              <a:t> </a:t>
            </a:r>
            <a:r>
              <a:rPr lang="en-US" sz="6000" dirty="0" err="1">
                <a:solidFill>
                  <a:srgbClr val="B88E00"/>
                </a:solidFill>
              </a:rPr>
              <a:t>doen</a:t>
            </a:r>
            <a:r>
              <a:rPr lang="en-US" sz="6000" dirty="0">
                <a:solidFill>
                  <a:srgbClr val="B88E00"/>
                </a:solidFill>
              </a:rPr>
              <a:t>?</a:t>
            </a:r>
          </a:p>
        </p:txBody>
      </p:sp>
      <p:sp>
        <p:nvSpPr>
          <p:cNvPr id="3" name="Ovaal 2">
            <a:extLst>
              <a:ext uri="{FF2B5EF4-FFF2-40B4-BE49-F238E27FC236}">
                <a16:creationId xmlns:a16="http://schemas.microsoft.com/office/drawing/2014/main" id="{0B60CB82-98EE-E233-E324-33E6331B9DC7}"/>
              </a:ext>
            </a:extLst>
          </p:cNvPr>
          <p:cNvSpPr/>
          <p:nvPr/>
        </p:nvSpPr>
        <p:spPr>
          <a:xfrm>
            <a:off x="7605375" y="3917425"/>
            <a:ext cx="2875572" cy="2828689"/>
          </a:xfrm>
          <a:prstGeom prst="ellipse">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b="1" dirty="0"/>
              <a:t>Roadmap </a:t>
            </a:r>
            <a:r>
              <a:rPr lang="nl-NL" sz="2000" dirty="0"/>
              <a:t>naar regie op ketenwetgeving</a:t>
            </a:r>
          </a:p>
        </p:txBody>
      </p:sp>
    </p:spTree>
    <p:extLst>
      <p:ext uri="{BB962C8B-B14F-4D97-AF65-F5344CB8AC3E}">
        <p14:creationId xmlns:p14="http://schemas.microsoft.com/office/powerpoint/2010/main" val="872304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B3063-7E78-E767-96C8-05DDE60518AC}"/>
            </a:ext>
          </a:extLst>
        </p:cNvPr>
        <p:cNvGrpSpPr/>
        <p:nvPr/>
      </p:nvGrpSpPr>
      <p:grpSpPr>
        <a:xfrm>
          <a:off x="0" y="0"/>
          <a:ext cx="0" cy="0"/>
          <a:chOff x="0" y="0"/>
          <a:chExt cx="0" cy="0"/>
        </a:xfrm>
      </p:grpSpPr>
      <p:sp>
        <p:nvSpPr>
          <p:cNvPr id="24" name="Rechthoek 23">
            <a:extLst>
              <a:ext uri="{FF2B5EF4-FFF2-40B4-BE49-F238E27FC236}">
                <a16:creationId xmlns:a16="http://schemas.microsoft.com/office/drawing/2014/main" id="{39CBF148-4920-E288-7F26-3AB8552AD10E}"/>
              </a:ext>
            </a:extLst>
          </p:cNvPr>
          <p:cNvSpPr/>
          <p:nvPr/>
        </p:nvSpPr>
        <p:spPr>
          <a:xfrm>
            <a:off x="0" y="0"/>
            <a:ext cx="12192000" cy="677945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sp>
        <p:nvSpPr>
          <p:cNvPr id="3" name="Rechthoek 2">
            <a:extLst>
              <a:ext uri="{FF2B5EF4-FFF2-40B4-BE49-F238E27FC236}">
                <a16:creationId xmlns:a16="http://schemas.microsoft.com/office/drawing/2014/main" id="{1470CE55-1FC4-E9FB-E9D9-25980019B458}"/>
              </a:ext>
            </a:extLst>
          </p:cNvPr>
          <p:cNvSpPr/>
          <p:nvPr/>
        </p:nvSpPr>
        <p:spPr>
          <a:xfrm>
            <a:off x="0" y="4193177"/>
            <a:ext cx="12192000" cy="2664823"/>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raan 4">
            <a:extLst>
              <a:ext uri="{FF2B5EF4-FFF2-40B4-BE49-F238E27FC236}">
                <a16:creationId xmlns:a16="http://schemas.microsoft.com/office/drawing/2014/main" id="{723BBC9D-61FA-D6FD-E1D0-A7680643AF33}"/>
              </a:ext>
            </a:extLst>
          </p:cNvPr>
          <p:cNvSpPr/>
          <p:nvPr/>
        </p:nvSpPr>
        <p:spPr>
          <a:xfrm rot="5400000">
            <a:off x="10112618" y="4731602"/>
            <a:ext cx="2072181" cy="2180620"/>
          </a:xfrm>
          <a:prstGeom prst="teardrop">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Afbeelding 9">
            <a:extLst>
              <a:ext uri="{FF2B5EF4-FFF2-40B4-BE49-F238E27FC236}">
                <a16:creationId xmlns:a16="http://schemas.microsoft.com/office/drawing/2014/main" id="{AC1EA2C3-957F-95E9-D95A-F242DE5FA69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305535" y="5020110"/>
            <a:ext cx="1606033" cy="1606033"/>
          </a:xfrm>
          <a:prstGeom prst="rect">
            <a:avLst/>
          </a:prstGeom>
        </p:spPr>
      </p:pic>
      <p:sp>
        <p:nvSpPr>
          <p:cNvPr id="7" name="Tekstvak 6">
            <a:extLst>
              <a:ext uri="{FF2B5EF4-FFF2-40B4-BE49-F238E27FC236}">
                <a16:creationId xmlns:a16="http://schemas.microsoft.com/office/drawing/2014/main" id="{90AA95F1-D04F-9911-DA93-D38ED68E0054}"/>
              </a:ext>
            </a:extLst>
          </p:cNvPr>
          <p:cNvSpPr txBox="1"/>
          <p:nvPr/>
        </p:nvSpPr>
        <p:spPr>
          <a:xfrm>
            <a:off x="509032" y="1996498"/>
            <a:ext cx="11682968" cy="1015663"/>
          </a:xfrm>
          <a:prstGeom prst="rect">
            <a:avLst/>
          </a:prstGeom>
          <a:noFill/>
        </p:spPr>
        <p:txBody>
          <a:bodyPr wrap="square" rtlCol="0">
            <a:spAutoFit/>
          </a:bodyPr>
          <a:lstStyle/>
          <a:p>
            <a:r>
              <a:rPr lang="en-US" sz="6000" dirty="0">
                <a:solidFill>
                  <a:srgbClr val="B88E00"/>
                </a:solidFill>
              </a:rPr>
              <a:t>Waarom </a:t>
            </a:r>
            <a:r>
              <a:rPr lang="en-US" sz="6000" dirty="0" err="1">
                <a:solidFill>
                  <a:srgbClr val="B88E00"/>
                </a:solidFill>
              </a:rPr>
              <a:t>starten</a:t>
            </a:r>
            <a:r>
              <a:rPr lang="en-US" sz="6000" dirty="0">
                <a:solidFill>
                  <a:srgbClr val="B88E00"/>
                </a:solidFill>
              </a:rPr>
              <a:t> met de roadmap?</a:t>
            </a:r>
            <a:endParaRPr lang="en-US" sz="5500" dirty="0">
              <a:solidFill>
                <a:srgbClr val="B88E00"/>
              </a:solidFill>
            </a:endParaRPr>
          </a:p>
        </p:txBody>
      </p:sp>
      <p:sp>
        <p:nvSpPr>
          <p:cNvPr id="8" name="Tekstvak 7">
            <a:extLst>
              <a:ext uri="{FF2B5EF4-FFF2-40B4-BE49-F238E27FC236}">
                <a16:creationId xmlns:a16="http://schemas.microsoft.com/office/drawing/2014/main" id="{72EC32D3-D9AC-1856-E719-A6347FF04CDC}"/>
              </a:ext>
            </a:extLst>
          </p:cNvPr>
          <p:cNvSpPr txBox="1"/>
          <p:nvPr/>
        </p:nvSpPr>
        <p:spPr>
          <a:xfrm>
            <a:off x="147697" y="6611779"/>
            <a:ext cx="6237514" cy="400110"/>
          </a:xfrm>
          <a:prstGeom prst="rect">
            <a:avLst/>
          </a:prstGeom>
          <a:noFill/>
        </p:spPr>
        <p:txBody>
          <a:bodyPr wrap="square">
            <a:spAutoFit/>
          </a:bodyPr>
          <a:lstStyle/>
          <a:p>
            <a:r>
              <a:rPr lang="en-US" sz="1000" dirty="0">
                <a:solidFill>
                  <a:srgbClr val="F0F4F4"/>
                </a:solidFill>
              </a:rPr>
              <a:t> </a:t>
            </a:r>
            <a:r>
              <a:rPr lang="nl-NL" sz="1000" kern="0" dirty="0">
                <a:solidFill>
                  <a:srgbClr val="F0F4F4"/>
                </a:solidFill>
                <a:latin typeface="Aptos" panose="020B0004020202020204" pitchFamily="34" charset="0"/>
                <a:ea typeface="Times New Roman" panose="02020603050405020304" pitchFamily="18" charset="0"/>
                <a:cs typeface="Times New Roman" panose="02020603050405020304" pitchFamily="18" charset="0"/>
              </a:rPr>
              <a:t>© </a:t>
            </a:r>
            <a:r>
              <a:rPr lang="en-US" sz="1000" dirty="0" err="1">
                <a:solidFill>
                  <a:srgbClr val="F0F4F4"/>
                </a:solidFill>
              </a:rPr>
              <a:t>sams</a:t>
            </a:r>
            <a:r>
              <a:rPr lang="en-US" sz="1000" dirty="0">
                <a:solidFill>
                  <a:srgbClr val="F0F4F4"/>
                </a:solidFill>
              </a:rPr>
              <a:t> </a:t>
            </a:r>
            <a:r>
              <a:rPr lang="en-US" sz="1000" dirty="0" err="1">
                <a:solidFill>
                  <a:srgbClr val="F0F4F4"/>
                </a:solidFill>
              </a:rPr>
              <a:t>sujosh</a:t>
            </a:r>
            <a:endParaRPr lang="en-US" sz="1000" dirty="0">
              <a:solidFill>
                <a:srgbClr val="F0F4F4"/>
              </a:solidFill>
            </a:endParaRPr>
          </a:p>
          <a:p>
            <a:endParaRPr lang="en-US" sz="1000" dirty="0">
              <a:solidFill>
                <a:srgbClr val="F0F4F4"/>
              </a:solidFill>
            </a:endParaRPr>
          </a:p>
        </p:txBody>
      </p:sp>
    </p:spTree>
    <p:extLst>
      <p:ext uri="{BB962C8B-B14F-4D97-AF65-F5344CB8AC3E}">
        <p14:creationId xmlns:p14="http://schemas.microsoft.com/office/powerpoint/2010/main" val="3094421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6484" y="2806544"/>
            <a:ext cx="6573841" cy="726714"/>
          </a:xfrm>
          <a:custGeom>
            <a:avLst/>
            <a:gdLst/>
            <a:ahLst/>
            <a:cxnLst/>
            <a:rect l="l" t="t" r="r" b="b"/>
            <a:pathLst>
              <a:path w="9860762" h="1090071">
                <a:moveTo>
                  <a:pt x="0" y="0"/>
                </a:moveTo>
                <a:lnTo>
                  <a:pt x="9860762" y="0"/>
                </a:lnTo>
                <a:lnTo>
                  <a:pt x="9860762" y="1090071"/>
                </a:lnTo>
                <a:lnTo>
                  <a:pt x="0" y="109007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6426702" y="2806544"/>
            <a:ext cx="6737077" cy="744759"/>
          </a:xfrm>
          <a:custGeom>
            <a:avLst/>
            <a:gdLst/>
            <a:ahLst/>
            <a:cxnLst/>
            <a:rect l="l" t="t" r="r" b="b"/>
            <a:pathLst>
              <a:path w="10105615" h="1117139">
                <a:moveTo>
                  <a:pt x="0" y="0"/>
                </a:moveTo>
                <a:lnTo>
                  <a:pt x="10105615" y="0"/>
                </a:lnTo>
                <a:lnTo>
                  <a:pt x="10105615" y="1117139"/>
                </a:lnTo>
                <a:lnTo>
                  <a:pt x="0" y="111713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548683" y="3493035"/>
            <a:ext cx="306673" cy="306673"/>
            <a:chOff x="0" y="0"/>
            <a:chExt cx="108388" cy="108388"/>
          </a:xfrm>
        </p:grpSpPr>
        <p:sp>
          <p:nvSpPr>
            <p:cNvPr id="5" name="Freeform 5"/>
            <p:cNvSpPr/>
            <p:nvPr/>
          </p:nvSpPr>
          <p:spPr>
            <a:xfrm>
              <a:off x="0" y="0"/>
              <a:ext cx="108388" cy="108388"/>
            </a:xfrm>
            <a:custGeom>
              <a:avLst/>
              <a:gdLst/>
              <a:ahLst/>
              <a:cxnLst/>
              <a:rect l="l" t="t" r="r" b="b"/>
              <a:pathLst>
                <a:path w="108388" h="108388">
                  <a:moveTo>
                    <a:pt x="54194" y="0"/>
                  </a:moveTo>
                  <a:cubicBezTo>
                    <a:pt x="24263" y="0"/>
                    <a:pt x="0" y="24263"/>
                    <a:pt x="0" y="54194"/>
                  </a:cubicBezTo>
                  <a:cubicBezTo>
                    <a:pt x="0" y="84124"/>
                    <a:pt x="24263" y="108388"/>
                    <a:pt x="54194" y="108388"/>
                  </a:cubicBezTo>
                  <a:cubicBezTo>
                    <a:pt x="84124" y="108388"/>
                    <a:pt x="108388" y="84124"/>
                    <a:pt x="108388" y="54194"/>
                  </a:cubicBezTo>
                  <a:cubicBezTo>
                    <a:pt x="108388" y="24263"/>
                    <a:pt x="84124" y="0"/>
                    <a:pt x="54194" y="0"/>
                  </a:cubicBezTo>
                  <a:close/>
                </a:path>
              </a:pathLst>
            </a:custGeom>
            <a:solidFill>
              <a:srgbClr val="456E73"/>
            </a:solidFill>
            <a:ln cap="sq">
              <a:noFill/>
              <a:prstDash val="solid"/>
              <a:miter/>
            </a:ln>
          </p:spPr>
          <p:txBody>
            <a:bodyPr/>
            <a:lstStyle/>
            <a:p>
              <a:endParaRPr lang="en-US"/>
            </a:p>
          </p:txBody>
        </p:sp>
        <p:sp>
          <p:nvSpPr>
            <p:cNvPr id="6" name="TextBox 6"/>
            <p:cNvSpPr txBox="1"/>
            <p:nvPr/>
          </p:nvSpPr>
          <p:spPr>
            <a:xfrm>
              <a:off x="10161" y="-18414"/>
              <a:ext cx="88065" cy="116640"/>
            </a:xfrm>
            <a:prstGeom prst="rect">
              <a:avLst/>
            </a:prstGeom>
          </p:spPr>
          <p:txBody>
            <a:bodyPr lIns="17771" tIns="17771" rIns="17771" bIns="17771" rtlCol="0" anchor="ctr"/>
            <a:lstStyle/>
            <a:p>
              <a:pPr algn="ctr">
                <a:lnSpc>
                  <a:spcPts val="1307"/>
                </a:lnSpc>
              </a:pPr>
              <a:endParaRPr sz="1200"/>
            </a:p>
          </p:txBody>
        </p:sp>
      </p:grpSp>
      <p:grpSp>
        <p:nvGrpSpPr>
          <p:cNvPr id="7" name="Group 7"/>
          <p:cNvGrpSpPr/>
          <p:nvPr/>
        </p:nvGrpSpPr>
        <p:grpSpPr>
          <a:xfrm>
            <a:off x="2239443" y="3493035"/>
            <a:ext cx="306673" cy="306673"/>
            <a:chOff x="0" y="0"/>
            <a:chExt cx="108388" cy="108388"/>
          </a:xfrm>
        </p:grpSpPr>
        <p:sp>
          <p:nvSpPr>
            <p:cNvPr id="8" name="Freeform 8"/>
            <p:cNvSpPr/>
            <p:nvPr/>
          </p:nvSpPr>
          <p:spPr>
            <a:xfrm>
              <a:off x="0" y="0"/>
              <a:ext cx="108388" cy="108388"/>
            </a:xfrm>
            <a:custGeom>
              <a:avLst/>
              <a:gdLst/>
              <a:ahLst/>
              <a:cxnLst/>
              <a:rect l="l" t="t" r="r" b="b"/>
              <a:pathLst>
                <a:path w="108388" h="108388">
                  <a:moveTo>
                    <a:pt x="54194" y="0"/>
                  </a:moveTo>
                  <a:cubicBezTo>
                    <a:pt x="24263" y="0"/>
                    <a:pt x="0" y="24263"/>
                    <a:pt x="0" y="54194"/>
                  </a:cubicBezTo>
                  <a:cubicBezTo>
                    <a:pt x="0" y="84124"/>
                    <a:pt x="24263" y="108388"/>
                    <a:pt x="54194" y="108388"/>
                  </a:cubicBezTo>
                  <a:cubicBezTo>
                    <a:pt x="84124" y="108388"/>
                    <a:pt x="108388" y="84124"/>
                    <a:pt x="108388" y="54194"/>
                  </a:cubicBezTo>
                  <a:cubicBezTo>
                    <a:pt x="108388" y="24263"/>
                    <a:pt x="84124" y="0"/>
                    <a:pt x="54194" y="0"/>
                  </a:cubicBezTo>
                  <a:close/>
                </a:path>
              </a:pathLst>
            </a:custGeom>
            <a:solidFill>
              <a:srgbClr val="6D0A51"/>
            </a:solidFill>
            <a:ln cap="sq">
              <a:noFill/>
              <a:prstDash val="solid"/>
              <a:miter/>
            </a:ln>
          </p:spPr>
          <p:txBody>
            <a:bodyPr/>
            <a:lstStyle/>
            <a:p>
              <a:endParaRPr lang="en-US"/>
            </a:p>
          </p:txBody>
        </p:sp>
        <p:sp>
          <p:nvSpPr>
            <p:cNvPr id="9" name="TextBox 9"/>
            <p:cNvSpPr txBox="1"/>
            <p:nvPr/>
          </p:nvSpPr>
          <p:spPr>
            <a:xfrm>
              <a:off x="10161" y="-18414"/>
              <a:ext cx="88065" cy="116640"/>
            </a:xfrm>
            <a:prstGeom prst="rect">
              <a:avLst/>
            </a:prstGeom>
          </p:spPr>
          <p:txBody>
            <a:bodyPr lIns="17771" tIns="17771" rIns="17771" bIns="17771" rtlCol="0" anchor="ctr"/>
            <a:lstStyle/>
            <a:p>
              <a:pPr algn="ctr">
                <a:lnSpc>
                  <a:spcPts val="1307"/>
                </a:lnSpc>
              </a:pPr>
              <a:endParaRPr sz="1200"/>
            </a:p>
          </p:txBody>
        </p:sp>
      </p:grpSp>
      <p:grpSp>
        <p:nvGrpSpPr>
          <p:cNvPr id="10" name="Group 10"/>
          <p:cNvGrpSpPr/>
          <p:nvPr/>
        </p:nvGrpSpPr>
        <p:grpSpPr>
          <a:xfrm>
            <a:off x="3864485" y="3486919"/>
            <a:ext cx="306673" cy="306673"/>
            <a:chOff x="0" y="0"/>
            <a:chExt cx="108388" cy="108388"/>
          </a:xfrm>
        </p:grpSpPr>
        <p:sp>
          <p:nvSpPr>
            <p:cNvPr id="11" name="Freeform 11"/>
            <p:cNvSpPr/>
            <p:nvPr/>
          </p:nvSpPr>
          <p:spPr>
            <a:xfrm>
              <a:off x="0" y="0"/>
              <a:ext cx="108388" cy="108388"/>
            </a:xfrm>
            <a:custGeom>
              <a:avLst/>
              <a:gdLst/>
              <a:ahLst/>
              <a:cxnLst/>
              <a:rect l="l" t="t" r="r" b="b"/>
              <a:pathLst>
                <a:path w="108388" h="108388">
                  <a:moveTo>
                    <a:pt x="54194" y="0"/>
                  </a:moveTo>
                  <a:cubicBezTo>
                    <a:pt x="24263" y="0"/>
                    <a:pt x="0" y="24263"/>
                    <a:pt x="0" y="54194"/>
                  </a:cubicBezTo>
                  <a:cubicBezTo>
                    <a:pt x="0" y="84124"/>
                    <a:pt x="24263" y="108388"/>
                    <a:pt x="54194" y="108388"/>
                  </a:cubicBezTo>
                  <a:cubicBezTo>
                    <a:pt x="84124" y="108388"/>
                    <a:pt x="108388" y="84124"/>
                    <a:pt x="108388" y="54194"/>
                  </a:cubicBezTo>
                  <a:cubicBezTo>
                    <a:pt x="108388" y="24263"/>
                    <a:pt x="84124" y="0"/>
                    <a:pt x="54194" y="0"/>
                  </a:cubicBezTo>
                  <a:close/>
                </a:path>
              </a:pathLst>
            </a:custGeom>
            <a:solidFill>
              <a:srgbClr val="6D0A51"/>
            </a:solidFill>
            <a:ln cap="sq">
              <a:noFill/>
              <a:prstDash val="solid"/>
              <a:miter/>
            </a:ln>
          </p:spPr>
          <p:txBody>
            <a:bodyPr/>
            <a:lstStyle/>
            <a:p>
              <a:endParaRPr lang="en-US"/>
            </a:p>
          </p:txBody>
        </p:sp>
        <p:sp>
          <p:nvSpPr>
            <p:cNvPr id="12" name="TextBox 12"/>
            <p:cNvSpPr txBox="1"/>
            <p:nvPr/>
          </p:nvSpPr>
          <p:spPr>
            <a:xfrm>
              <a:off x="10161" y="-18414"/>
              <a:ext cx="88065" cy="116640"/>
            </a:xfrm>
            <a:prstGeom prst="rect">
              <a:avLst/>
            </a:prstGeom>
          </p:spPr>
          <p:txBody>
            <a:bodyPr lIns="17771" tIns="17771" rIns="17771" bIns="17771" rtlCol="0" anchor="ctr"/>
            <a:lstStyle/>
            <a:p>
              <a:pPr algn="ctr">
                <a:lnSpc>
                  <a:spcPts val="1307"/>
                </a:lnSpc>
              </a:pPr>
              <a:endParaRPr sz="1200"/>
            </a:p>
          </p:txBody>
        </p:sp>
      </p:grpSp>
      <p:grpSp>
        <p:nvGrpSpPr>
          <p:cNvPr id="13" name="Group 13"/>
          <p:cNvGrpSpPr/>
          <p:nvPr/>
        </p:nvGrpSpPr>
        <p:grpSpPr>
          <a:xfrm>
            <a:off x="5513076" y="3486919"/>
            <a:ext cx="306673" cy="306673"/>
            <a:chOff x="0" y="0"/>
            <a:chExt cx="108388" cy="108388"/>
          </a:xfrm>
        </p:grpSpPr>
        <p:sp>
          <p:nvSpPr>
            <p:cNvPr id="14" name="Freeform 14"/>
            <p:cNvSpPr/>
            <p:nvPr/>
          </p:nvSpPr>
          <p:spPr>
            <a:xfrm>
              <a:off x="0" y="0"/>
              <a:ext cx="108388" cy="108388"/>
            </a:xfrm>
            <a:custGeom>
              <a:avLst/>
              <a:gdLst/>
              <a:ahLst/>
              <a:cxnLst/>
              <a:rect l="l" t="t" r="r" b="b"/>
              <a:pathLst>
                <a:path w="108388" h="108388">
                  <a:moveTo>
                    <a:pt x="54194" y="0"/>
                  </a:moveTo>
                  <a:cubicBezTo>
                    <a:pt x="24263" y="0"/>
                    <a:pt x="0" y="24263"/>
                    <a:pt x="0" y="54194"/>
                  </a:cubicBezTo>
                  <a:cubicBezTo>
                    <a:pt x="0" y="84124"/>
                    <a:pt x="24263" y="108388"/>
                    <a:pt x="54194" y="108388"/>
                  </a:cubicBezTo>
                  <a:cubicBezTo>
                    <a:pt x="84124" y="108388"/>
                    <a:pt x="108388" y="84124"/>
                    <a:pt x="108388" y="54194"/>
                  </a:cubicBezTo>
                  <a:cubicBezTo>
                    <a:pt x="108388" y="24263"/>
                    <a:pt x="84124" y="0"/>
                    <a:pt x="54194" y="0"/>
                  </a:cubicBezTo>
                  <a:close/>
                </a:path>
              </a:pathLst>
            </a:custGeom>
            <a:solidFill>
              <a:srgbClr val="6D0A51"/>
            </a:solidFill>
            <a:ln cap="sq">
              <a:noFill/>
              <a:prstDash val="solid"/>
              <a:miter/>
            </a:ln>
          </p:spPr>
          <p:txBody>
            <a:bodyPr/>
            <a:lstStyle/>
            <a:p>
              <a:endParaRPr lang="en-US"/>
            </a:p>
          </p:txBody>
        </p:sp>
        <p:sp>
          <p:nvSpPr>
            <p:cNvPr id="15" name="TextBox 15"/>
            <p:cNvSpPr txBox="1"/>
            <p:nvPr/>
          </p:nvSpPr>
          <p:spPr>
            <a:xfrm>
              <a:off x="10161" y="-18414"/>
              <a:ext cx="88065" cy="116640"/>
            </a:xfrm>
            <a:prstGeom prst="rect">
              <a:avLst/>
            </a:prstGeom>
          </p:spPr>
          <p:txBody>
            <a:bodyPr lIns="17771" tIns="17771" rIns="17771" bIns="17771" rtlCol="0" anchor="ctr"/>
            <a:lstStyle/>
            <a:p>
              <a:pPr algn="ctr">
                <a:lnSpc>
                  <a:spcPts val="1307"/>
                </a:lnSpc>
              </a:pPr>
              <a:endParaRPr sz="1200"/>
            </a:p>
          </p:txBody>
        </p:sp>
      </p:grpSp>
      <p:grpSp>
        <p:nvGrpSpPr>
          <p:cNvPr id="16" name="Group 16"/>
          <p:cNvGrpSpPr/>
          <p:nvPr/>
        </p:nvGrpSpPr>
        <p:grpSpPr>
          <a:xfrm>
            <a:off x="7183861" y="3493035"/>
            <a:ext cx="306673" cy="306673"/>
            <a:chOff x="0" y="0"/>
            <a:chExt cx="108388" cy="108388"/>
          </a:xfrm>
        </p:grpSpPr>
        <p:sp>
          <p:nvSpPr>
            <p:cNvPr id="17" name="Freeform 17"/>
            <p:cNvSpPr/>
            <p:nvPr/>
          </p:nvSpPr>
          <p:spPr>
            <a:xfrm>
              <a:off x="0" y="0"/>
              <a:ext cx="108388" cy="108388"/>
            </a:xfrm>
            <a:custGeom>
              <a:avLst/>
              <a:gdLst/>
              <a:ahLst/>
              <a:cxnLst/>
              <a:rect l="l" t="t" r="r" b="b"/>
              <a:pathLst>
                <a:path w="108388" h="108388">
                  <a:moveTo>
                    <a:pt x="54194" y="0"/>
                  </a:moveTo>
                  <a:cubicBezTo>
                    <a:pt x="24263" y="0"/>
                    <a:pt x="0" y="24263"/>
                    <a:pt x="0" y="54194"/>
                  </a:cubicBezTo>
                  <a:cubicBezTo>
                    <a:pt x="0" y="84124"/>
                    <a:pt x="24263" y="108388"/>
                    <a:pt x="54194" y="108388"/>
                  </a:cubicBezTo>
                  <a:cubicBezTo>
                    <a:pt x="84124" y="108388"/>
                    <a:pt x="108388" y="84124"/>
                    <a:pt x="108388" y="54194"/>
                  </a:cubicBezTo>
                  <a:cubicBezTo>
                    <a:pt x="108388" y="24263"/>
                    <a:pt x="84124" y="0"/>
                    <a:pt x="54194" y="0"/>
                  </a:cubicBezTo>
                  <a:close/>
                </a:path>
              </a:pathLst>
            </a:custGeom>
            <a:solidFill>
              <a:srgbClr val="6D0A51"/>
            </a:solidFill>
            <a:ln cap="sq">
              <a:noFill/>
              <a:prstDash val="solid"/>
              <a:miter/>
            </a:ln>
          </p:spPr>
          <p:txBody>
            <a:bodyPr/>
            <a:lstStyle/>
            <a:p>
              <a:endParaRPr lang="en-US"/>
            </a:p>
          </p:txBody>
        </p:sp>
        <p:sp>
          <p:nvSpPr>
            <p:cNvPr id="18" name="TextBox 18"/>
            <p:cNvSpPr txBox="1"/>
            <p:nvPr/>
          </p:nvSpPr>
          <p:spPr>
            <a:xfrm>
              <a:off x="10161" y="-18414"/>
              <a:ext cx="88065" cy="116640"/>
            </a:xfrm>
            <a:prstGeom prst="rect">
              <a:avLst/>
            </a:prstGeom>
          </p:spPr>
          <p:txBody>
            <a:bodyPr lIns="17771" tIns="17771" rIns="17771" bIns="17771" rtlCol="0" anchor="ctr"/>
            <a:lstStyle/>
            <a:p>
              <a:pPr algn="ctr">
                <a:lnSpc>
                  <a:spcPts val="1307"/>
                </a:lnSpc>
              </a:pPr>
              <a:endParaRPr sz="1200"/>
            </a:p>
          </p:txBody>
        </p:sp>
      </p:grpSp>
      <p:grpSp>
        <p:nvGrpSpPr>
          <p:cNvPr id="19" name="Group 19"/>
          <p:cNvGrpSpPr/>
          <p:nvPr/>
        </p:nvGrpSpPr>
        <p:grpSpPr>
          <a:xfrm>
            <a:off x="8811791" y="3493035"/>
            <a:ext cx="306673" cy="306673"/>
            <a:chOff x="0" y="0"/>
            <a:chExt cx="108388" cy="108388"/>
          </a:xfrm>
        </p:grpSpPr>
        <p:sp>
          <p:nvSpPr>
            <p:cNvPr id="20" name="Freeform 20"/>
            <p:cNvSpPr/>
            <p:nvPr/>
          </p:nvSpPr>
          <p:spPr>
            <a:xfrm>
              <a:off x="0" y="0"/>
              <a:ext cx="108388" cy="108388"/>
            </a:xfrm>
            <a:custGeom>
              <a:avLst/>
              <a:gdLst/>
              <a:ahLst/>
              <a:cxnLst/>
              <a:rect l="l" t="t" r="r" b="b"/>
              <a:pathLst>
                <a:path w="108388" h="108388">
                  <a:moveTo>
                    <a:pt x="54194" y="0"/>
                  </a:moveTo>
                  <a:cubicBezTo>
                    <a:pt x="24263" y="0"/>
                    <a:pt x="0" y="24263"/>
                    <a:pt x="0" y="54194"/>
                  </a:cubicBezTo>
                  <a:cubicBezTo>
                    <a:pt x="0" y="84124"/>
                    <a:pt x="24263" y="108388"/>
                    <a:pt x="54194" y="108388"/>
                  </a:cubicBezTo>
                  <a:cubicBezTo>
                    <a:pt x="84124" y="108388"/>
                    <a:pt x="108388" y="84124"/>
                    <a:pt x="108388" y="54194"/>
                  </a:cubicBezTo>
                  <a:cubicBezTo>
                    <a:pt x="108388" y="24263"/>
                    <a:pt x="84124" y="0"/>
                    <a:pt x="54194" y="0"/>
                  </a:cubicBezTo>
                  <a:close/>
                </a:path>
              </a:pathLst>
            </a:custGeom>
            <a:solidFill>
              <a:srgbClr val="6D0A51"/>
            </a:solidFill>
            <a:ln cap="sq">
              <a:noFill/>
              <a:prstDash val="solid"/>
              <a:miter/>
            </a:ln>
          </p:spPr>
          <p:txBody>
            <a:bodyPr/>
            <a:lstStyle/>
            <a:p>
              <a:endParaRPr lang="en-US"/>
            </a:p>
          </p:txBody>
        </p:sp>
        <p:sp>
          <p:nvSpPr>
            <p:cNvPr id="21" name="TextBox 21"/>
            <p:cNvSpPr txBox="1"/>
            <p:nvPr/>
          </p:nvSpPr>
          <p:spPr>
            <a:xfrm>
              <a:off x="10161" y="-18414"/>
              <a:ext cx="88065" cy="116640"/>
            </a:xfrm>
            <a:prstGeom prst="rect">
              <a:avLst/>
            </a:prstGeom>
          </p:spPr>
          <p:txBody>
            <a:bodyPr lIns="17771" tIns="17771" rIns="17771" bIns="17771" rtlCol="0" anchor="ctr"/>
            <a:lstStyle/>
            <a:p>
              <a:pPr algn="ctr">
                <a:lnSpc>
                  <a:spcPts val="1307"/>
                </a:lnSpc>
              </a:pPr>
              <a:endParaRPr sz="1200"/>
            </a:p>
          </p:txBody>
        </p:sp>
      </p:grpSp>
      <p:grpSp>
        <p:nvGrpSpPr>
          <p:cNvPr id="22" name="Group 22"/>
          <p:cNvGrpSpPr/>
          <p:nvPr/>
        </p:nvGrpSpPr>
        <p:grpSpPr>
          <a:xfrm>
            <a:off x="7985052" y="2960551"/>
            <a:ext cx="306673" cy="306673"/>
            <a:chOff x="0" y="0"/>
            <a:chExt cx="108388" cy="108388"/>
          </a:xfrm>
        </p:grpSpPr>
        <p:sp>
          <p:nvSpPr>
            <p:cNvPr id="23" name="Freeform 23"/>
            <p:cNvSpPr/>
            <p:nvPr/>
          </p:nvSpPr>
          <p:spPr>
            <a:xfrm>
              <a:off x="0" y="0"/>
              <a:ext cx="108388" cy="108388"/>
            </a:xfrm>
            <a:custGeom>
              <a:avLst/>
              <a:gdLst/>
              <a:ahLst/>
              <a:cxnLst/>
              <a:rect l="l" t="t" r="r" b="b"/>
              <a:pathLst>
                <a:path w="108388" h="108388">
                  <a:moveTo>
                    <a:pt x="54194" y="0"/>
                  </a:moveTo>
                  <a:cubicBezTo>
                    <a:pt x="24263" y="0"/>
                    <a:pt x="0" y="24263"/>
                    <a:pt x="0" y="54194"/>
                  </a:cubicBezTo>
                  <a:cubicBezTo>
                    <a:pt x="0" y="84124"/>
                    <a:pt x="24263" y="108388"/>
                    <a:pt x="54194" y="108388"/>
                  </a:cubicBezTo>
                  <a:cubicBezTo>
                    <a:pt x="84124" y="108388"/>
                    <a:pt x="108388" y="84124"/>
                    <a:pt x="108388" y="54194"/>
                  </a:cubicBezTo>
                  <a:cubicBezTo>
                    <a:pt x="108388" y="24263"/>
                    <a:pt x="84124" y="0"/>
                    <a:pt x="54194" y="0"/>
                  </a:cubicBezTo>
                  <a:close/>
                </a:path>
              </a:pathLst>
            </a:custGeom>
            <a:solidFill>
              <a:srgbClr val="456E73"/>
            </a:solidFill>
            <a:ln cap="sq">
              <a:noFill/>
              <a:prstDash val="solid"/>
              <a:miter/>
            </a:ln>
          </p:spPr>
          <p:txBody>
            <a:bodyPr/>
            <a:lstStyle/>
            <a:p>
              <a:endParaRPr lang="en-US"/>
            </a:p>
          </p:txBody>
        </p:sp>
        <p:sp>
          <p:nvSpPr>
            <p:cNvPr id="24" name="TextBox 24"/>
            <p:cNvSpPr txBox="1"/>
            <p:nvPr/>
          </p:nvSpPr>
          <p:spPr>
            <a:xfrm>
              <a:off x="10161" y="-18414"/>
              <a:ext cx="88065" cy="116640"/>
            </a:xfrm>
            <a:prstGeom prst="rect">
              <a:avLst/>
            </a:prstGeom>
          </p:spPr>
          <p:txBody>
            <a:bodyPr lIns="17771" tIns="17771" rIns="17771" bIns="17771" rtlCol="0" anchor="ctr"/>
            <a:lstStyle/>
            <a:p>
              <a:pPr algn="ctr">
                <a:lnSpc>
                  <a:spcPts val="1307"/>
                </a:lnSpc>
              </a:pPr>
              <a:endParaRPr sz="1200"/>
            </a:p>
          </p:txBody>
        </p:sp>
      </p:grpSp>
      <p:grpSp>
        <p:nvGrpSpPr>
          <p:cNvPr id="25" name="Group 25"/>
          <p:cNvGrpSpPr/>
          <p:nvPr/>
        </p:nvGrpSpPr>
        <p:grpSpPr>
          <a:xfrm>
            <a:off x="6261381" y="2937455"/>
            <a:ext cx="306673" cy="306673"/>
            <a:chOff x="0" y="0"/>
            <a:chExt cx="108388" cy="108388"/>
          </a:xfrm>
        </p:grpSpPr>
        <p:sp>
          <p:nvSpPr>
            <p:cNvPr id="26" name="Freeform 26"/>
            <p:cNvSpPr/>
            <p:nvPr/>
          </p:nvSpPr>
          <p:spPr>
            <a:xfrm>
              <a:off x="0" y="0"/>
              <a:ext cx="108388" cy="108388"/>
            </a:xfrm>
            <a:custGeom>
              <a:avLst/>
              <a:gdLst/>
              <a:ahLst/>
              <a:cxnLst/>
              <a:rect l="l" t="t" r="r" b="b"/>
              <a:pathLst>
                <a:path w="108388" h="108388">
                  <a:moveTo>
                    <a:pt x="54194" y="0"/>
                  </a:moveTo>
                  <a:cubicBezTo>
                    <a:pt x="24263" y="0"/>
                    <a:pt x="0" y="24263"/>
                    <a:pt x="0" y="54194"/>
                  </a:cubicBezTo>
                  <a:cubicBezTo>
                    <a:pt x="0" y="84124"/>
                    <a:pt x="24263" y="108388"/>
                    <a:pt x="54194" y="108388"/>
                  </a:cubicBezTo>
                  <a:cubicBezTo>
                    <a:pt x="84124" y="108388"/>
                    <a:pt x="108388" y="84124"/>
                    <a:pt x="108388" y="54194"/>
                  </a:cubicBezTo>
                  <a:cubicBezTo>
                    <a:pt x="108388" y="24263"/>
                    <a:pt x="84124" y="0"/>
                    <a:pt x="54194" y="0"/>
                  </a:cubicBezTo>
                  <a:close/>
                </a:path>
              </a:pathLst>
            </a:custGeom>
            <a:solidFill>
              <a:srgbClr val="6D0A51"/>
            </a:solidFill>
            <a:ln cap="sq">
              <a:noFill/>
              <a:prstDash val="solid"/>
              <a:miter/>
            </a:ln>
          </p:spPr>
          <p:txBody>
            <a:bodyPr/>
            <a:lstStyle/>
            <a:p>
              <a:endParaRPr lang="en-US"/>
            </a:p>
          </p:txBody>
        </p:sp>
        <p:sp>
          <p:nvSpPr>
            <p:cNvPr id="27" name="TextBox 27"/>
            <p:cNvSpPr txBox="1"/>
            <p:nvPr/>
          </p:nvSpPr>
          <p:spPr>
            <a:xfrm>
              <a:off x="10161" y="-18414"/>
              <a:ext cx="88065" cy="116640"/>
            </a:xfrm>
            <a:prstGeom prst="rect">
              <a:avLst/>
            </a:prstGeom>
          </p:spPr>
          <p:txBody>
            <a:bodyPr lIns="17771" tIns="17771" rIns="17771" bIns="17771" rtlCol="0" anchor="ctr"/>
            <a:lstStyle/>
            <a:p>
              <a:pPr algn="ctr">
                <a:lnSpc>
                  <a:spcPts val="1307"/>
                </a:lnSpc>
              </a:pPr>
              <a:endParaRPr sz="1200"/>
            </a:p>
          </p:txBody>
        </p:sp>
      </p:grpSp>
      <p:grpSp>
        <p:nvGrpSpPr>
          <p:cNvPr id="28" name="Group 28"/>
          <p:cNvGrpSpPr/>
          <p:nvPr/>
        </p:nvGrpSpPr>
        <p:grpSpPr>
          <a:xfrm>
            <a:off x="4706016" y="2929056"/>
            <a:ext cx="306673" cy="306673"/>
            <a:chOff x="0" y="0"/>
            <a:chExt cx="108388" cy="108388"/>
          </a:xfrm>
        </p:grpSpPr>
        <p:sp>
          <p:nvSpPr>
            <p:cNvPr id="29" name="Freeform 29"/>
            <p:cNvSpPr/>
            <p:nvPr/>
          </p:nvSpPr>
          <p:spPr>
            <a:xfrm>
              <a:off x="0" y="0"/>
              <a:ext cx="108388" cy="108388"/>
            </a:xfrm>
            <a:custGeom>
              <a:avLst/>
              <a:gdLst/>
              <a:ahLst/>
              <a:cxnLst/>
              <a:rect l="l" t="t" r="r" b="b"/>
              <a:pathLst>
                <a:path w="108388" h="108388">
                  <a:moveTo>
                    <a:pt x="54194" y="0"/>
                  </a:moveTo>
                  <a:cubicBezTo>
                    <a:pt x="24263" y="0"/>
                    <a:pt x="0" y="24263"/>
                    <a:pt x="0" y="54194"/>
                  </a:cubicBezTo>
                  <a:cubicBezTo>
                    <a:pt x="0" y="84124"/>
                    <a:pt x="24263" y="108388"/>
                    <a:pt x="54194" y="108388"/>
                  </a:cubicBezTo>
                  <a:cubicBezTo>
                    <a:pt x="84124" y="108388"/>
                    <a:pt x="108388" y="84124"/>
                    <a:pt x="108388" y="54194"/>
                  </a:cubicBezTo>
                  <a:cubicBezTo>
                    <a:pt x="108388" y="24263"/>
                    <a:pt x="84124" y="0"/>
                    <a:pt x="54194" y="0"/>
                  </a:cubicBezTo>
                  <a:close/>
                </a:path>
              </a:pathLst>
            </a:custGeom>
            <a:solidFill>
              <a:srgbClr val="6D0A51"/>
            </a:solidFill>
            <a:ln cap="sq">
              <a:noFill/>
              <a:prstDash val="solid"/>
              <a:miter/>
            </a:ln>
          </p:spPr>
          <p:txBody>
            <a:bodyPr/>
            <a:lstStyle/>
            <a:p>
              <a:endParaRPr lang="en-US"/>
            </a:p>
          </p:txBody>
        </p:sp>
        <p:sp>
          <p:nvSpPr>
            <p:cNvPr id="30" name="TextBox 30"/>
            <p:cNvSpPr txBox="1"/>
            <p:nvPr/>
          </p:nvSpPr>
          <p:spPr>
            <a:xfrm>
              <a:off x="10161" y="-18414"/>
              <a:ext cx="88065" cy="116640"/>
            </a:xfrm>
            <a:prstGeom prst="rect">
              <a:avLst/>
            </a:prstGeom>
          </p:spPr>
          <p:txBody>
            <a:bodyPr lIns="17771" tIns="17771" rIns="17771" bIns="17771" rtlCol="0" anchor="ctr"/>
            <a:lstStyle/>
            <a:p>
              <a:pPr algn="ctr">
                <a:lnSpc>
                  <a:spcPts val="1307"/>
                </a:lnSpc>
              </a:pPr>
              <a:endParaRPr sz="1200"/>
            </a:p>
          </p:txBody>
        </p:sp>
      </p:grpSp>
      <p:grpSp>
        <p:nvGrpSpPr>
          <p:cNvPr id="31" name="Group 31"/>
          <p:cNvGrpSpPr/>
          <p:nvPr/>
        </p:nvGrpSpPr>
        <p:grpSpPr>
          <a:xfrm>
            <a:off x="3068405" y="2960551"/>
            <a:ext cx="306673" cy="306673"/>
            <a:chOff x="0" y="0"/>
            <a:chExt cx="108388" cy="108388"/>
          </a:xfrm>
        </p:grpSpPr>
        <p:sp>
          <p:nvSpPr>
            <p:cNvPr id="32" name="Freeform 32"/>
            <p:cNvSpPr/>
            <p:nvPr/>
          </p:nvSpPr>
          <p:spPr>
            <a:xfrm>
              <a:off x="0" y="0"/>
              <a:ext cx="108388" cy="108388"/>
            </a:xfrm>
            <a:custGeom>
              <a:avLst/>
              <a:gdLst/>
              <a:ahLst/>
              <a:cxnLst/>
              <a:rect l="l" t="t" r="r" b="b"/>
              <a:pathLst>
                <a:path w="108388" h="108388">
                  <a:moveTo>
                    <a:pt x="54194" y="0"/>
                  </a:moveTo>
                  <a:cubicBezTo>
                    <a:pt x="24263" y="0"/>
                    <a:pt x="0" y="24263"/>
                    <a:pt x="0" y="54194"/>
                  </a:cubicBezTo>
                  <a:cubicBezTo>
                    <a:pt x="0" y="84124"/>
                    <a:pt x="24263" y="108388"/>
                    <a:pt x="54194" y="108388"/>
                  </a:cubicBezTo>
                  <a:cubicBezTo>
                    <a:pt x="84124" y="108388"/>
                    <a:pt x="108388" y="84124"/>
                    <a:pt x="108388" y="54194"/>
                  </a:cubicBezTo>
                  <a:cubicBezTo>
                    <a:pt x="108388" y="24263"/>
                    <a:pt x="84124" y="0"/>
                    <a:pt x="54194" y="0"/>
                  </a:cubicBezTo>
                  <a:close/>
                </a:path>
              </a:pathLst>
            </a:custGeom>
            <a:solidFill>
              <a:srgbClr val="6D0A51"/>
            </a:solidFill>
            <a:ln cap="sq">
              <a:noFill/>
              <a:prstDash val="solid"/>
              <a:miter/>
            </a:ln>
          </p:spPr>
          <p:txBody>
            <a:bodyPr/>
            <a:lstStyle/>
            <a:p>
              <a:endParaRPr lang="en-US"/>
            </a:p>
          </p:txBody>
        </p:sp>
        <p:sp>
          <p:nvSpPr>
            <p:cNvPr id="33" name="TextBox 33"/>
            <p:cNvSpPr txBox="1"/>
            <p:nvPr/>
          </p:nvSpPr>
          <p:spPr>
            <a:xfrm>
              <a:off x="10161" y="-18414"/>
              <a:ext cx="88065" cy="116640"/>
            </a:xfrm>
            <a:prstGeom prst="rect">
              <a:avLst/>
            </a:prstGeom>
          </p:spPr>
          <p:txBody>
            <a:bodyPr lIns="17771" tIns="17771" rIns="17771" bIns="17771" rtlCol="0" anchor="ctr"/>
            <a:lstStyle/>
            <a:p>
              <a:pPr algn="ctr">
                <a:lnSpc>
                  <a:spcPts val="1307"/>
                </a:lnSpc>
              </a:pPr>
              <a:endParaRPr sz="1200"/>
            </a:p>
          </p:txBody>
        </p:sp>
      </p:grpSp>
      <p:grpSp>
        <p:nvGrpSpPr>
          <p:cNvPr id="34" name="Group 34"/>
          <p:cNvGrpSpPr/>
          <p:nvPr/>
        </p:nvGrpSpPr>
        <p:grpSpPr>
          <a:xfrm>
            <a:off x="1359382" y="2960551"/>
            <a:ext cx="306673" cy="306673"/>
            <a:chOff x="0" y="0"/>
            <a:chExt cx="108388" cy="108388"/>
          </a:xfrm>
        </p:grpSpPr>
        <p:sp>
          <p:nvSpPr>
            <p:cNvPr id="35" name="Freeform 35"/>
            <p:cNvSpPr/>
            <p:nvPr/>
          </p:nvSpPr>
          <p:spPr>
            <a:xfrm>
              <a:off x="0" y="0"/>
              <a:ext cx="108388" cy="108388"/>
            </a:xfrm>
            <a:custGeom>
              <a:avLst/>
              <a:gdLst/>
              <a:ahLst/>
              <a:cxnLst/>
              <a:rect l="l" t="t" r="r" b="b"/>
              <a:pathLst>
                <a:path w="108388" h="108388">
                  <a:moveTo>
                    <a:pt x="54194" y="0"/>
                  </a:moveTo>
                  <a:cubicBezTo>
                    <a:pt x="24263" y="0"/>
                    <a:pt x="0" y="24263"/>
                    <a:pt x="0" y="54194"/>
                  </a:cubicBezTo>
                  <a:cubicBezTo>
                    <a:pt x="0" y="84124"/>
                    <a:pt x="24263" y="108388"/>
                    <a:pt x="54194" y="108388"/>
                  </a:cubicBezTo>
                  <a:cubicBezTo>
                    <a:pt x="84124" y="108388"/>
                    <a:pt x="108388" y="84124"/>
                    <a:pt x="108388" y="54194"/>
                  </a:cubicBezTo>
                  <a:cubicBezTo>
                    <a:pt x="108388" y="24263"/>
                    <a:pt x="84124" y="0"/>
                    <a:pt x="54194" y="0"/>
                  </a:cubicBezTo>
                  <a:close/>
                </a:path>
              </a:pathLst>
            </a:custGeom>
            <a:solidFill>
              <a:srgbClr val="456E73"/>
            </a:solidFill>
            <a:ln cap="sq">
              <a:noFill/>
              <a:prstDash val="solid"/>
              <a:miter/>
            </a:ln>
          </p:spPr>
          <p:txBody>
            <a:bodyPr/>
            <a:lstStyle/>
            <a:p>
              <a:endParaRPr lang="en-US"/>
            </a:p>
          </p:txBody>
        </p:sp>
        <p:sp>
          <p:nvSpPr>
            <p:cNvPr id="36" name="TextBox 36"/>
            <p:cNvSpPr txBox="1"/>
            <p:nvPr/>
          </p:nvSpPr>
          <p:spPr>
            <a:xfrm>
              <a:off x="10161" y="-18414"/>
              <a:ext cx="88065" cy="116640"/>
            </a:xfrm>
            <a:prstGeom prst="rect">
              <a:avLst/>
            </a:prstGeom>
          </p:spPr>
          <p:txBody>
            <a:bodyPr lIns="17771" tIns="17771" rIns="17771" bIns="17771" rtlCol="0" anchor="ctr"/>
            <a:lstStyle/>
            <a:p>
              <a:pPr algn="ctr">
                <a:lnSpc>
                  <a:spcPts val="1307"/>
                </a:lnSpc>
              </a:pPr>
              <a:endParaRPr sz="1200"/>
            </a:p>
          </p:txBody>
        </p:sp>
      </p:grpSp>
      <p:grpSp>
        <p:nvGrpSpPr>
          <p:cNvPr id="37" name="Group 37"/>
          <p:cNvGrpSpPr/>
          <p:nvPr/>
        </p:nvGrpSpPr>
        <p:grpSpPr>
          <a:xfrm>
            <a:off x="1060250" y="2323735"/>
            <a:ext cx="904937" cy="421923"/>
            <a:chOff x="0" y="0"/>
            <a:chExt cx="1809874" cy="843845"/>
          </a:xfrm>
        </p:grpSpPr>
        <p:grpSp>
          <p:nvGrpSpPr>
            <p:cNvPr id="38" name="Group 38"/>
            <p:cNvGrpSpPr>
              <a:grpSpLocks noChangeAspect="1"/>
            </p:cNvGrpSpPr>
            <p:nvPr/>
          </p:nvGrpSpPr>
          <p:grpSpPr>
            <a:xfrm rot="-10800000">
              <a:off x="649955" y="402217"/>
              <a:ext cx="509963" cy="441628"/>
              <a:chOff x="0" y="0"/>
              <a:chExt cx="6350000" cy="5499100"/>
            </a:xfrm>
          </p:grpSpPr>
          <p:sp>
            <p:nvSpPr>
              <p:cNvPr id="39" name="Freeform 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CADFE1"/>
              </a:solidFill>
            </p:spPr>
            <p:txBody>
              <a:bodyPr/>
              <a:lstStyle/>
              <a:p>
                <a:endParaRPr lang="en-US"/>
              </a:p>
            </p:txBody>
          </p:sp>
        </p:grpSp>
        <p:grpSp>
          <p:nvGrpSpPr>
            <p:cNvPr id="40" name="Group 40"/>
            <p:cNvGrpSpPr/>
            <p:nvPr/>
          </p:nvGrpSpPr>
          <p:grpSpPr>
            <a:xfrm rot="-10800000">
              <a:off x="0" y="0"/>
              <a:ext cx="1809874" cy="526641"/>
              <a:chOff x="0" y="0"/>
              <a:chExt cx="2468608" cy="718320"/>
            </a:xfrm>
          </p:grpSpPr>
          <p:sp>
            <p:nvSpPr>
              <p:cNvPr id="41" name="Freeform 41"/>
              <p:cNvSpPr/>
              <p:nvPr/>
            </p:nvSpPr>
            <p:spPr>
              <a:xfrm>
                <a:off x="0" y="0"/>
                <a:ext cx="2468608" cy="718320"/>
              </a:xfrm>
              <a:custGeom>
                <a:avLst/>
                <a:gdLst/>
                <a:ahLst/>
                <a:cxnLst/>
                <a:rect l="l" t="t" r="r" b="b"/>
                <a:pathLst>
                  <a:path w="2468608" h="718320">
                    <a:moveTo>
                      <a:pt x="0" y="0"/>
                    </a:moveTo>
                    <a:lnTo>
                      <a:pt x="2468608" y="0"/>
                    </a:lnTo>
                    <a:lnTo>
                      <a:pt x="2468608" y="718320"/>
                    </a:lnTo>
                    <a:lnTo>
                      <a:pt x="0" y="718320"/>
                    </a:lnTo>
                    <a:close/>
                  </a:path>
                </a:pathLst>
              </a:custGeom>
              <a:solidFill>
                <a:srgbClr val="CADFE1"/>
              </a:solidFill>
            </p:spPr>
            <p:txBody>
              <a:bodyPr/>
              <a:lstStyle/>
              <a:p>
                <a:endParaRPr lang="en-US"/>
              </a:p>
            </p:txBody>
          </p:sp>
        </p:grpSp>
      </p:grpSp>
      <p:sp>
        <p:nvSpPr>
          <p:cNvPr id="42" name="TextBox 42"/>
          <p:cNvSpPr txBox="1"/>
          <p:nvPr/>
        </p:nvSpPr>
        <p:spPr>
          <a:xfrm>
            <a:off x="1276273" y="2351587"/>
            <a:ext cx="472891" cy="180370"/>
          </a:xfrm>
          <a:prstGeom prst="rect">
            <a:avLst/>
          </a:prstGeom>
        </p:spPr>
        <p:txBody>
          <a:bodyPr lIns="0" tIns="0" rIns="0" bIns="0" rtlCol="0" anchor="t">
            <a:spAutoFit/>
          </a:bodyPr>
          <a:lstStyle/>
          <a:p>
            <a:pPr algn="ctr">
              <a:lnSpc>
                <a:spcPts val="1494"/>
              </a:lnSpc>
            </a:pPr>
            <a:r>
              <a:rPr lang="en-US" sz="1067" b="1" spc="40">
                <a:solidFill>
                  <a:srgbClr val="FFFFFF"/>
                </a:solidFill>
                <a:latin typeface="Montserrat Bold"/>
                <a:ea typeface="Montserrat Bold"/>
                <a:cs typeface="Montserrat Bold"/>
                <a:sym typeface="Montserrat Bold"/>
              </a:rPr>
              <a:t>2011</a:t>
            </a:r>
          </a:p>
        </p:txBody>
      </p:sp>
      <p:grpSp>
        <p:nvGrpSpPr>
          <p:cNvPr id="43" name="Group 43"/>
          <p:cNvGrpSpPr/>
          <p:nvPr/>
        </p:nvGrpSpPr>
        <p:grpSpPr>
          <a:xfrm>
            <a:off x="2769273" y="2323735"/>
            <a:ext cx="904937" cy="421923"/>
            <a:chOff x="0" y="0"/>
            <a:chExt cx="1809874" cy="843845"/>
          </a:xfrm>
        </p:grpSpPr>
        <p:grpSp>
          <p:nvGrpSpPr>
            <p:cNvPr id="44" name="Group 44"/>
            <p:cNvGrpSpPr>
              <a:grpSpLocks noChangeAspect="1"/>
            </p:cNvGrpSpPr>
            <p:nvPr/>
          </p:nvGrpSpPr>
          <p:grpSpPr>
            <a:xfrm rot="-10800000">
              <a:off x="649955" y="402217"/>
              <a:ext cx="509963" cy="441628"/>
              <a:chOff x="0" y="0"/>
              <a:chExt cx="6350000" cy="5499100"/>
            </a:xfrm>
          </p:grpSpPr>
          <p:sp>
            <p:nvSpPr>
              <p:cNvPr id="45" name="Freeform 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B2A4B7"/>
              </a:solidFill>
            </p:spPr>
            <p:txBody>
              <a:bodyPr/>
              <a:lstStyle/>
              <a:p>
                <a:endParaRPr lang="en-US"/>
              </a:p>
            </p:txBody>
          </p:sp>
        </p:grpSp>
        <p:grpSp>
          <p:nvGrpSpPr>
            <p:cNvPr id="46" name="Group 46"/>
            <p:cNvGrpSpPr/>
            <p:nvPr/>
          </p:nvGrpSpPr>
          <p:grpSpPr>
            <a:xfrm rot="-10800000">
              <a:off x="0" y="0"/>
              <a:ext cx="1809874" cy="526641"/>
              <a:chOff x="0" y="0"/>
              <a:chExt cx="2468608" cy="718320"/>
            </a:xfrm>
          </p:grpSpPr>
          <p:sp>
            <p:nvSpPr>
              <p:cNvPr id="47" name="Freeform 47"/>
              <p:cNvSpPr/>
              <p:nvPr/>
            </p:nvSpPr>
            <p:spPr>
              <a:xfrm>
                <a:off x="0" y="0"/>
                <a:ext cx="2468608" cy="718320"/>
              </a:xfrm>
              <a:custGeom>
                <a:avLst/>
                <a:gdLst/>
                <a:ahLst/>
                <a:cxnLst/>
                <a:rect l="l" t="t" r="r" b="b"/>
                <a:pathLst>
                  <a:path w="2468608" h="718320">
                    <a:moveTo>
                      <a:pt x="0" y="0"/>
                    </a:moveTo>
                    <a:lnTo>
                      <a:pt x="2468608" y="0"/>
                    </a:lnTo>
                    <a:lnTo>
                      <a:pt x="2468608" y="718320"/>
                    </a:lnTo>
                    <a:lnTo>
                      <a:pt x="0" y="718320"/>
                    </a:lnTo>
                    <a:close/>
                  </a:path>
                </a:pathLst>
              </a:custGeom>
              <a:solidFill>
                <a:srgbClr val="B2A4B7"/>
              </a:solidFill>
            </p:spPr>
            <p:txBody>
              <a:bodyPr/>
              <a:lstStyle/>
              <a:p>
                <a:endParaRPr lang="en-US"/>
              </a:p>
            </p:txBody>
          </p:sp>
        </p:grpSp>
      </p:grpSp>
      <p:sp>
        <p:nvSpPr>
          <p:cNvPr id="48" name="TextBox 48"/>
          <p:cNvSpPr txBox="1"/>
          <p:nvPr/>
        </p:nvSpPr>
        <p:spPr>
          <a:xfrm>
            <a:off x="2985296" y="2351587"/>
            <a:ext cx="472891" cy="180370"/>
          </a:xfrm>
          <a:prstGeom prst="rect">
            <a:avLst/>
          </a:prstGeom>
        </p:spPr>
        <p:txBody>
          <a:bodyPr lIns="0" tIns="0" rIns="0" bIns="0" rtlCol="0" anchor="t">
            <a:spAutoFit/>
          </a:bodyPr>
          <a:lstStyle/>
          <a:p>
            <a:pPr algn="ctr">
              <a:lnSpc>
                <a:spcPts val="1494"/>
              </a:lnSpc>
            </a:pPr>
            <a:r>
              <a:rPr lang="en-US" sz="1067" b="1" spc="40">
                <a:solidFill>
                  <a:srgbClr val="FFFFFF"/>
                </a:solidFill>
                <a:latin typeface="Montserrat Bold"/>
                <a:ea typeface="Montserrat Bold"/>
                <a:cs typeface="Montserrat Bold"/>
                <a:sym typeface="Montserrat Bold"/>
              </a:rPr>
              <a:t>2015</a:t>
            </a:r>
          </a:p>
        </p:txBody>
      </p:sp>
      <p:grpSp>
        <p:nvGrpSpPr>
          <p:cNvPr id="49" name="Group 49"/>
          <p:cNvGrpSpPr/>
          <p:nvPr/>
        </p:nvGrpSpPr>
        <p:grpSpPr>
          <a:xfrm>
            <a:off x="249551" y="4002908"/>
            <a:ext cx="904937" cy="421923"/>
            <a:chOff x="0" y="0"/>
            <a:chExt cx="1809874" cy="843845"/>
          </a:xfrm>
        </p:grpSpPr>
        <p:grpSp>
          <p:nvGrpSpPr>
            <p:cNvPr id="50" name="Group 50"/>
            <p:cNvGrpSpPr>
              <a:grpSpLocks noChangeAspect="1"/>
            </p:cNvGrpSpPr>
            <p:nvPr/>
          </p:nvGrpSpPr>
          <p:grpSpPr>
            <a:xfrm>
              <a:off x="649955" y="0"/>
              <a:ext cx="509963" cy="441628"/>
              <a:chOff x="0" y="0"/>
              <a:chExt cx="6350000" cy="5499100"/>
            </a:xfrm>
          </p:grpSpPr>
          <p:sp>
            <p:nvSpPr>
              <p:cNvPr id="51" name="Freeform 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CADFE1"/>
              </a:solidFill>
            </p:spPr>
            <p:txBody>
              <a:bodyPr/>
              <a:lstStyle/>
              <a:p>
                <a:endParaRPr lang="en-US"/>
              </a:p>
            </p:txBody>
          </p:sp>
        </p:grpSp>
        <p:grpSp>
          <p:nvGrpSpPr>
            <p:cNvPr id="52" name="Group 52"/>
            <p:cNvGrpSpPr/>
            <p:nvPr/>
          </p:nvGrpSpPr>
          <p:grpSpPr>
            <a:xfrm>
              <a:off x="0" y="317204"/>
              <a:ext cx="1809874" cy="526641"/>
              <a:chOff x="0" y="0"/>
              <a:chExt cx="2468608" cy="718320"/>
            </a:xfrm>
          </p:grpSpPr>
          <p:sp>
            <p:nvSpPr>
              <p:cNvPr id="53" name="Freeform 53"/>
              <p:cNvSpPr/>
              <p:nvPr/>
            </p:nvSpPr>
            <p:spPr>
              <a:xfrm>
                <a:off x="0" y="0"/>
                <a:ext cx="2468608" cy="718320"/>
              </a:xfrm>
              <a:custGeom>
                <a:avLst/>
                <a:gdLst/>
                <a:ahLst/>
                <a:cxnLst/>
                <a:rect l="l" t="t" r="r" b="b"/>
                <a:pathLst>
                  <a:path w="2468608" h="718320">
                    <a:moveTo>
                      <a:pt x="0" y="0"/>
                    </a:moveTo>
                    <a:lnTo>
                      <a:pt x="2468608" y="0"/>
                    </a:lnTo>
                    <a:lnTo>
                      <a:pt x="2468608" y="718320"/>
                    </a:lnTo>
                    <a:lnTo>
                      <a:pt x="0" y="718320"/>
                    </a:lnTo>
                    <a:close/>
                  </a:path>
                </a:pathLst>
              </a:custGeom>
              <a:solidFill>
                <a:srgbClr val="CADFE1"/>
              </a:solidFill>
            </p:spPr>
            <p:txBody>
              <a:bodyPr/>
              <a:lstStyle/>
              <a:p>
                <a:endParaRPr lang="en-US"/>
              </a:p>
            </p:txBody>
          </p:sp>
        </p:grpSp>
      </p:grpSp>
      <p:grpSp>
        <p:nvGrpSpPr>
          <p:cNvPr id="54" name="Group 54"/>
          <p:cNvGrpSpPr/>
          <p:nvPr/>
        </p:nvGrpSpPr>
        <p:grpSpPr>
          <a:xfrm>
            <a:off x="1948785" y="4002908"/>
            <a:ext cx="904937" cy="421923"/>
            <a:chOff x="0" y="0"/>
            <a:chExt cx="1809874" cy="843845"/>
          </a:xfrm>
        </p:grpSpPr>
        <p:grpSp>
          <p:nvGrpSpPr>
            <p:cNvPr id="55" name="Group 55"/>
            <p:cNvGrpSpPr>
              <a:grpSpLocks noChangeAspect="1"/>
            </p:cNvGrpSpPr>
            <p:nvPr/>
          </p:nvGrpSpPr>
          <p:grpSpPr>
            <a:xfrm>
              <a:off x="649955" y="0"/>
              <a:ext cx="509963" cy="441628"/>
              <a:chOff x="0" y="0"/>
              <a:chExt cx="6350000" cy="5499100"/>
            </a:xfrm>
          </p:grpSpPr>
          <p:sp>
            <p:nvSpPr>
              <p:cNvPr id="56" name="Freeform 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B2A4B7"/>
              </a:solidFill>
            </p:spPr>
            <p:txBody>
              <a:bodyPr/>
              <a:lstStyle/>
              <a:p>
                <a:endParaRPr lang="en-US"/>
              </a:p>
            </p:txBody>
          </p:sp>
        </p:grpSp>
        <p:grpSp>
          <p:nvGrpSpPr>
            <p:cNvPr id="57" name="Group 57"/>
            <p:cNvGrpSpPr/>
            <p:nvPr/>
          </p:nvGrpSpPr>
          <p:grpSpPr>
            <a:xfrm>
              <a:off x="0" y="317204"/>
              <a:ext cx="1809874" cy="526641"/>
              <a:chOff x="0" y="0"/>
              <a:chExt cx="2468608" cy="718320"/>
            </a:xfrm>
          </p:grpSpPr>
          <p:sp>
            <p:nvSpPr>
              <p:cNvPr id="58" name="Freeform 58"/>
              <p:cNvSpPr/>
              <p:nvPr/>
            </p:nvSpPr>
            <p:spPr>
              <a:xfrm>
                <a:off x="0" y="0"/>
                <a:ext cx="2468608" cy="718320"/>
              </a:xfrm>
              <a:custGeom>
                <a:avLst/>
                <a:gdLst/>
                <a:ahLst/>
                <a:cxnLst/>
                <a:rect l="l" t="t" r="r" b="b"/>
                <a:pathLst>
                  <a:path w="2468608" h="718320">
                    <a:moveTo>
                      <a:pt x="0" y="0"/>
                    </a:moveTo>
                    <a:lnTo>
                      <a:pt x="2468608" y="0"/>
                    </a:lnTo>
                    <a:lnTo>
                      <a:pt x="2468608" y="718320"/>
                    </a:lnTo>
                    <a:lnTo>
                      <a:pt x="0" y="718320"/>
                    </a:lnTo>
                    <a:close/>
                  </a:path>
                </a:pathLst>
              </a:custGeom>
              <a:solidFill>
                <a:srgbClr val="B2A4B7"/>
              </a:solidFill>
            </p:spPr>
            <p:txBody>
              <a:bodyPr/>
              <a:lstStyle/>
              <a:p>
                <a:endParaRPr lang="en-US"/>
              </a:p>
            </p:txBody>
          </p:sp>
        </p:grpSp>
      </p:grpSp>
      <p:grpSp>
        <p:nvGrpSpPr>
          <p:cNvPr id="59" name="Group 59"/>
          <p:cNvGrpSpPr/>
          <p:nvPr/>
        </p:nvGrpSpPr>
        <p:grpSpPr>
          <a:xfrm rot="-10800000">
            <a:off x="1074046" y="1006298"/>
            <a:ext cx="904937" cy="60187"/>
            <a:chOff x="0" y="0"/>
            <a:chExt cx="2291383" cy="152400"/>
          </a:xfrm>
        </p:grpSpPr>
        <p:sp>
          <p:nvSpPr>
            <p:cNvPr id="60" name="Freeform 60"/>
            <p:cNvSpPr/>
            <p:nvPr/>
          </p:nvSpPr>
          <p:spPr>
            <a:xfrm>
              <a:off x="0" y="0"/>
              <a:ext cx="2291383" cy="152400"/>
            </a:xfrm>
            <a:custGeom>
              <a:avLst/>
              <a:gdLst/>
              <a:ahLst/>
              <a:cxnLst/>
              <a:rect l="l" t="t" r="r" b="b"/>
              <a:pathLst>
                <a:path w="2291383" h="152400">
                  <a:moveTo>
                    <a:pt x="0" y="0"/>
                  </a:moveTo>
                  <a:lnTo>
                    <a:pt x="2291383" y="0"/>
                  </a:lnTo>
                  <a:lnTo>
                    <a:pt x="2291383" y="152400"/>
                  </a:lnTo>
                  <a:lnTo>
                    <a:pt x="0" y="152400"/>
                  </a:lnTo>
                  <a:close/>
                </a:path>
              </a:pathLst>
            </a:custGeom>
            <a:solidFill>
              <a:srgbClr val="456E73"/>
            </a:solidFill>
          </p:spPr>
          <p:txBody>
            <a:bodyPr/>
            <a:lstStyle/>
            <a:p>
              <a:endParaRPr lang="en-US"/>
            </a:p>
          </p:txBody>
        </p:sp>
      </p:grpSp>
      <p:grpSp>
        <p:nvGrpSpPr>
          <p:cNvPr id="61" name="Group 61"/>
          <p:cNvGrpSpPr/>
          <p:nvPr/>
        </p:nvGrpSpPr>
        <p:grpSpPr>
          <a:xfrm rot="-10800000">
            <a:off x="2769272" y="1683959"/>
            <a:ext cx="904937" cy="60187"/>
            <a:chOff x="0" y="0"/>
            <a:chExt cx="2291383" cy="152400"/>
          </a:xfrm>
        </p:grpSpPr>
        <p:sp>
          <p:nvSpPr>
            <p:cNvPr id="62" name="Freeform 62"/>
            <p:cNvSpPr/>
            <p:nvPr/>
          </p:nvSpPr>
          <p:spPr>
            <a:xfrm>
              <a:off x="0" y="0"/>
              <a:ext cx="2291383" cy="152400"/>
            </a:xfrm>
            <a:custGeom>
              <a:avLst/>
              <a:gdLst/>
              <a:ahLst/>
              <a:cxnLst/>
              <a:rect l="l" t="t" r="r" b="b"/>
              <a:pathLst>
                <a:path w="2291383" h="152400">
                  <a:moveTo>
                    <a:pt x="0" y="0"/>
                  </a:moveTo>
                  <a:lnTo>
                    <a:pt x="2291383" y="0"/>
                  </a:lnTo>
                  <a:lnTo>
                    <a:pt x="2291383" y="152400"/>
                  </a:lnTo>
                  <a:lnTo>
                    <a:pt x="0" y="152400"/>
                  </a:lnTo>
                  <a:close/>
                </a:path>
              </a:pathLst>
            </a:custGeom>
            <a:solidFill>
              <a:srgbClr val="6D0A51"/>
            </a:solidFill>
          </p:spPr>
          <p:txBody>
            <a:bodyPr/>
            <a:lstStyle/>
            <a:p>
              <a:endParaRPr lang="en-US"/>
            </a:p>
          </p:txBody>
        </p:sp>
      </p:grpSp>
      <p:grpSp>
        <p:nvGrpSpPr>
          <p:cNvPr id="63" name="Group 63"/>
          <p:cNvGrpSpPr/>
          <p:nvPr/>
        </p:nvGrpSpPr>
        <p:grpSpPr>
          <a:xfrm>
            <a:off x="265760" y="4835231"/>
            <a:ext cx="904937" cy="60187"/>
            <a:chOff x="0" y="0"/>
            <a:chExt cx="2291383" cy="152400"/>
          </a:xfrm>
        </p:grpSpPr>
        <p:sp>
          <p:nvSpPr>
            <p:cNvPr id="64" name="Freeform 64"/>
            <p:cNvSpPr/>
            <p:nvPr/>
          </p:nvSpPr>
          <p:spPr>
            <a:xfrm>
              <a:off x="0" y="0"/>
              <a:ext cx="2291383" cy="152400"/>
            </a:xfrm>
            <a:custGeom>
              <a:avLst/>
              <a:gdLst/>
              <a:ahLst/>
              <a:cxnLst/>
              <a:rect l="l" t="t" r="r" b="b"/>
              <a:pathLst>
                <a:path w="2291383" h="152400">
                  <a:moveTo>
                    <a:pt x="0" y="0"/>
                  </a:moveTo>
                  <a:lnTo>
                    <a:pt x="2291383" y="0"/>
                  </a:lnTo>
                  <a:lnTo>
                    <a:pt x="2291383" y="152400"/>
                  </a:lnTo>
                  <a:lnTo>
                    <a:pt x="0" y="152400"/>
                  </a:lnTo>
                  <a:close/>
                </a:path>
              </a:pathLst>
            </a:custGeom>
            <a:solidFill>
              <a:srgbClr val="456E73"/>
            </a:solidFill>
          </p:spPr>
          <p:txBody>
            <a:bodyPr/>
            <a:lstStyle/>
            <a:p>
              <a:endParaRPr lang="en-US"/>
            </a:p>
          </p:txBody>
        </p:sp>
      </p:grpSp>
      <p:grpSp>
        <p:nvGrpSpPr>
          <p:cNvPr id="65" name="Group 65"/>
          <p:cNvGrpSpPr/>
          <p:nvPr/>
        </p:nvGrpSpPr>
        <p:grpSpPr>
          <a:xfrm>
            <a:off x="1947193" y="5403212"/>
            <a:ext cx="904937" cy="60187"/>
            <a:chOff x="0" y="0"/>
            <a:chExt cx="2291383" cy="152400"/>
          </a:xfrm>
        </p:grpSpPr>
        <p:sp>
          <p:nvSpPr>
            <p:cNvPr id="66" name="Freeform 66"/>
            <p:cNvSpPr/>
            <p:nvPr/>
          </p:nvSpPr>
          <p:spPr>
            <a:xfrm>
              <a:off x="0" y="0"/>
              <a:ext cx="2291383" cy="152400"/>
            </a:xfrm>
            <a:custGeom>
              <a:avLst/>
              <a:gdLst/>
              <a:ahLst/>
              <a:cxnLst/>
              <a:rect l="l" t="t" r="r" b="b"/>
              <a:pathLst>
                <a:path w="2291383" h="152400">
                  <a:moveTo>
                    <a:pt x="0" y="0"/>
                  </a:moveTo>
                  <a:lnTo>
                    <a:pt x="2291383" y="0"/>
                  </a:lnTo>
                  <a:lnTo>
                    <a:pt x="2291383" y="152400"/>
                  </a:lnTo>
                  <a:lnTo>
                    <a:pt x="0" y="152400"/>
                  </a:lnTo>
                  <a:close/>
                </a:path>
              </a:pathLst>
            </a:custGeom>
            <a:solidFill>
              <a:srgbClr val="6D0A51"/>
            </a:solidFill>
          </p:spPr>
          <p:txBody>
            <a:bodyPr/>
            <a:lstStyle/>
            <a:p>
              <a:endParaRPr lang="en-US"/>
            </a:p>
          </p:txBody>
        </p:sp>
      </p:grpSp>
      <p:grpSp>
        <p:nvGrpSpPr>
          <p:cNvPr id="67" name="Group 67"/>
          <p:cNvGrpSpPr/>
          <p:nvPr/>
        </p:nvGrpSpPr>
        <p:grpSpPr>
          <a:xfrm>
            <a:off x="5962248" y="2323735"/>
            <a:ext cx="904937" cy="421923"/>
            <a:chOff x="0" y="0"/>
            <a:chExt cx="1809874" cy="843845"/>
          </a:xfrm>
        </p:grpSpPr>
        <p:grpSp>
          <p:nvGrpSpPr>
            <p:cNvPr id="68" name="Group 68"/>
            <p:cNvGrpSpPr>
              <a:grpSpLocks noChangeAspect="1"/>
            </p:cNvGrpSpPr>
            <p:nvPr/>
          </p:nvGrpSpPr>
          <p:grpSpPr>
            <a:xfrm rot="-10800000">
              <a:off x="649955" y="402217"/>
              <a:ext cx="509963" cy="441628"/>
              <a:chOff x="0" y="0"/>
              <a:chExt cx="6350000" cy="5499100"/>
            </a:xfrm>
          </p:grpSpPr>
          <p:sp>
            <p:nvSpPr>
              <p:cNvPr id="69" name="Freeform 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B2A4B7"/>
              </a:solidFill>
            </p:spPr>
            <p:txBody>
              <a:bodyPr/>
              <a:lstStyle/>
              <a:p>
                <a:endParaRPr lang="en-US"/>
              </a:p>
            </p:txBody>
          </p:sp>
        </p:grpSp>
        <p:grpSp>
          <p:nvGrpSpPr>
            <p:cNvPr id="70" name="Group 70"/>
            <p:cNvGrpSpPr/>
            <p:nvPr/>
          </p:nvGrpSpPr>
          <p:grpSpPr>
            <a:xfrm rot="-10800000">
              <a:off x="0" y="0"/>
              <a:ext cx="1809874" cy="526641"/>
              <a:chOff x="0" y="0"/>
              <a:chExt cx="2468608" cy="718320"/>
            </a:xfrm>
          </p:grpSpPr>
          <p:sp>
            <p:nvSpPr>
              <p:cNvPr id="71" name="Freeform 71"/>
              <p:cNvSpPr/>
              <p:nvPr/>
            </p:nvSpPr>
            <p:spPr>
              <a:xfrm>
                <a:off x="0" y="0"/>
                <a:ext cx="2468608" cy="718320"/>
              </a:xfrm>
              <a:custGeom>
                <a:avLst/>
                <a:gdLst/>
                <a:ahLst/>
                <a:cxnLst/>
                <a:rect l="l" t="t" r="r" b="b"/>
                <a:pathLst>
                  <a:path w="2468608" h="718320">
                    <a:moveTo>
                      <a:pt x="0" y="0"/>
                    </a:moveTo>
                    <a:lnTo>
                      <a:pt x="2468608" y="0"/>
                    </a:lnTo>
                    <a:lnTo>
                      <a:pt x="2468608" y="718320"/>
                    </a:lnTo>
                    <a:lnTo>
                      <a:pt x="0" y="718320"/>
                    </a:lnTo>
                    <a:close/>
                  </a:path>
                </a:pathLst>
              </a:custGeom>
              <a:solidFill>
                <a:srgbClr val="B2A4B7"/>
              </a:solidFill>
            </p:spPr>
            <p:txBody>
              <a:bodyPr/>
              <a:lstStyle/>
              <a:p>
                <a:endParaRPr lang="en-US"/>
              </a:p>
            </p:txBody>
          </p:sp>
        </p:grpSp>
      </p:grpSp>
      <p:sp>
        <p:nvSpPr>
          <p:cNvPr id="72" name="TextBox 72"/>
          <p:cNvSpPr txBox="1"/>
          <p:nvPr/>
        </p:nvSpPr>
        <p:spPr>
          <a:xfrm>
            <a:off x="6178271" y="2342777"/>
            <a:ext cx="472891" cy="180370"/>
          </a:xfrm>
          <a:prstGeom prst="rect">
            <a:avLst/>
          </a:prstGeom>
        </p:spPr>
        <p:txBody>
          <a:bodyPr lIns="0" tIns="0" rIns="0" bIns="0" rtlCol="0" anchor="t">
            <a:spAutoFit/>
          </a:bodyPr>
          <a:lstStyle/>
          <a:p>
            <a:pPr algn="ctr">
              <a:lnSpc>
                <a:spcPts val="1494"/>
              </a:lnSpc>
            </a:pPr>
            <a:r>
              <a:rPr lang="en-US" sz="1067" b="1" spc="40">
                <a:solidFill>
                  <a:srgbClr val="FFFFFF"/>
                </a:solidFill>
                <a:latin typeface="Montserrat Bold"/>
                <a:ea typeface="Montserrat Bold"/>
                <a:cs typeface="Montserrat Bold"/>
                <a:sym typeface="Montserrat Bold"/>
              </a:rPr>
              <a:t>2019</a:t>
            </a:r>
          </a:p>
        </p:txBody>
      </p:sp>
      <p:grpSp>
        <p:nvGrpSpPr>
          <p:cNvPr id="73" name="Group 73"/>
          <p:cNvGrpSpPr/>
          <p:nvPr/>
        </p:nvGrpSpPr>
        <p:grpSpPr>
          <a:xfrm rot="-10800000">
            <a:off x="5932026" y="1664285"/>
            <a:ext cx="904937" cy="60187"/>
            <a:chOff x="0" y="0"/>
            <a:chExt cx="2291383" cy="152400"/>
          </a:xfrm>
        </p:grpSpPr>
        <p:sp>
          <p:nvSpPr>
            <p:cNvPr id="74" name="Freeform 74"/>
            <p:cNvSpPr/>
            <p:nvPr/>
          </p:nvSpPr>
          <p:spPr>
            <a:xfrm>
              <a:off x="0" y="0"/>
              <a:ext cx="2291383" cy="152400"/>
            </a:xfrm>
            <a:custGeom>
              <a:avLst/>
              <a:gdLst/>
              <a:ahLst/>
              <a:cxnLst/>
              <a:rect l="l" t="t" r="r" b="b"/>
              <a:pathLst>
                <a:path w="2291383" h="152400">
                  <a:moveTo>
                    <a:pt x="0" y="0"/>
                  </a:moveTo>
                  <a:lnTo>
                    <a:pt x="2291383" y="0"/>
                  </a:lnTo>
                  <a:lnTo>
                    <a:pt x="2291383" y="152400"/>
                  </a:lnTo>
                  <a:lnTo>
                    <a:pt x="0" y="152400"/>
                  </a:lnTo>
                  <a:close/>
                </a:path>
              </a:pathLst>
            </a:custGeom>
            <a:solidFill>
              <a:srgbClr val="6D0A51"/>
            </a:solidFill>
          </p:spPr>
          <p:txBody>
            <a:bodyPr/>
            <a:lstStyle/>
            <a:p>
              <a:endParaRPr lang="en-US"/>
            </a:p>
          </p:txBody>
        </p:sp>
      </p:grpSp>
      <p:grpSp>
        <p:nvGrpSpPr>
          <p:cNvPr id="75" name="Group 75"/>
          <p:cNvGrpSpPr/>
          <p:nvPr/>
        </p:nvGrpSpPr>
        <p:grpSpPr>
          <a:xfrm>
            <a:off x="3565352" y="4994634"/>
            <a:ext cx="904937" cy="60187"/>
            <a:chOff x="0" y="0"/>
            <a:chExt cx="2291383" cy="152400"/>
          </a:xfrm>
        </p:grpSpPr>
        <p:sp>
          <p:nvSpPr>
            <p:cNvPr id="76" name="Freeform 76"/>
            <p:cNvSpPr/>
            <p:nvPr/>
          </p:nvSpPr>
          <p:spPr>
            <a:xfrm>
              <a:off x="0" y="0"/>
              <a:ext cx="2291383" cy="152400"/>
            </a:xfrm>
            <a:custGeom>
              <a:avLst/>
              <a:gdLst/>
              <a:ahLst/>
              <a:cxnLst/>
              <a:rect l="l" t="t" r="r" b="b"/>
              <a:pathLst>
                <a:path w="2291383" h="152400">
                  <a:moveTo>
                    <a:pt x="0" y="0"/>
                  </a:moveTo>
                  <a:lnTo>
                    <a:pt x="2291383" y="0"/>
                  </a:lnTo>
                  <a:lnTo>
                    <a:pt x="2291383" y="152400"/>
                  </a:lnTo>
                  <a:lnTo>
                    <a:pt x="0" y="152400"/>
                  </a:lnTo>
                  <a:close/>
                </a:path>
              </a:pathLst>
            </a:custGeom>
            <a:solidFill>
              <a:srgbClr val="6D0A51"/>
            </a:solidFill>
          </p:spPr>
          <p:txBody>
            <a:bodyPr/>
            <a:lstStyle/>
            <a:p>
              <a:endParaRPr lang="en-US"/>
            </a:p>
          </p:txBody>
        </p:sp>
      </p:grpSp>
      <p:grpSp>
        <p:nvGrpSpPr>
          <p:cNvPr id="77" name="Group 77"/>
          <p:cNvGrpSpPr/>
          <p:nvPr/>
        </p:nvGrpSpPr>
        <p:grpSpPr>
          <a:xfrm rot="-10800000">
            <a:off x="7685920" y="867318"/>
            <a:ext cx="904937" cy="60187"/>
            <a:chOff x="0" y="0"/>
            <a:chExt cx="2291383" cy="152400"/>
          </a:xfrm>
        </p:grpSpPr>
        <p:sp>
          <p:nvSpPr>
            <p:cNvPr id="78" name="Freeform 78"/>
            <p:cNvSpPr/>
            <p:nvPr/>
          </p:nvSpPr>
          <p:spPr>
            <a:xfrm>
              <a:off x="0" y="0"/>
              <a:ext cx="2291383" cy="152400"/>
            </a:xfrm>
            <a:custGeom>
              <a:avLst/>
              <a:gdLst/>
              <a:ahLst/>
              <a:cxnLst/>
              <a:rect l="l" t="t" r="r" b="b"/>
              <a:pathLst>
                <a:path w="2291383" h="152400">
                  <a:moveTo>
                    <a:pt x="0" y="0"/>
                  </a:moveTo>
                  <a:lnTo>
                    <a:pt x="2291383" y="0"/>
                  </a:lnTo>
                  <a:lnTo>
                    <a:pt x="2291383" y="152400"/>
                  </a:lnTo>
                  <a:lnTo>
                    <a:pt x="0" y="152400"/>
                  </a:lnTo>
                  <a:close/>
                </a:path>
              </a:pathLst>
            </a:custGeom>
            <a:solidFill>
              <a:srgbClr val="6D0A51"/>
            </a:solidFill>
          </p:spPr>
          <p:txBody>
            <a:bodyPr/>
            <a:lstStyle/>
            <a:p>
              <a:endParaRPr lang="en-US"/>
            </a:p>
          </p:txBody>
        </p:sp>
      </p:grpSp>
      <p:grpSp>
        <p:nvGrpSpPr>
          <p:cNvPr id="79" name="Group 79"/>
          <p:cNvGrpSpPr/>
          <p:nvPr/>
        </p:nvGrpSpPr>
        <p:grpSpPr>
          <a:xfrm>
            <a:off x="6884728" y="5058489"/>
            <a:ext cx="904937" cy="60187"/>
            <a:chOff x="0" y="0"/>
            <a:chExt cx="2291383" cy="152400"/>
          </a:xfrm>
        </p:grpSpPr>
        <p:sp>
          <p:nvSpPr>
            <p:cNvPr id="80" name="Freeform 80"/>
            <p:cNvSpPr/>
            <p:nvPr/>
          </p:nvSpPr>
          <p:spPr>
            <a:xfrm>
              <a:off x="0" y="0"/>
              <a:ext cx="2291383" cy="152400"/>
            </a:xfrm>
            <a:custGeom>
              <a:avLst/>
              <a:gdLst/>
              <a:ahLst/>
              <a:cxnLst/>
              <a:rect l="l" t="t" r="r" b="b"/>
              <a:pathLst>
                <a:path w="2291383" h="152400">
                  <a:moveTo>
                    <a:pt x="0" y="0"/>
                  </a:moveTo>
                  <a:lnTo>
                    <a:pt x="2291383" y="0"/>
                  </a:lnTo>
                  <a:lnTo>
                    <a:pt x="2291383" y="152400"/>
                  </a:lnTo>
                  <a:lnTo>
                    <a:pt x="0" y="152400"/>
                  </a:lnTo>
                  <a:close/>
                </a:path>
              </a:pathLst>
            </a:custGeom>
            <a:solidFill>
              <a:srgbClr val="6D0A51"/>
            </a:solidFill>
          </p:spPr>
          <p:txBody>
            <a:bodyPr/>
            <a:lstStyle/>
            <a:p>
              <a:endParaRPr lang="en-US"/>
            </a:p>
          </p:txBody>
        </p:sp>
      </p:grpSp>
      <p:grpSp>
        <p:nvGrpSpPr>
          <p:cNvPr id="81" name="Group 81"/>
          <p:cNvGrpSpPr/>
          <p:nvPr/>
        </p:nvGrpSpPr>
        <p:grpSpPr>
          <a:xfrm rot="-10800000">
            <a:off x="9318931" y="371013"/>
            <a:ext cx="904937" cy="60187"/>
            <a:chOff x="0" y="0"/>
            <a:chExt cx="2291383" cy="152400"/>
          </a:xfrm>
        </p:grpSpPr>
        <p:sp>
          <p:nvSpPr>
            <p:cNvPr id="82" name="Freeform 82"/>
            <p:cNvSpPr/>
            <p:nvPr/>
          </p:nvSpPr>
          <p:spPr>
            <a:xfrm>
              <a:off x="0" y="0"/>
              <a:ext cx="2291383" cy="152400"/>
            </a:xfrm>
            <a:custGeom>
              <a:avLst/>
              <a:gdLst/>
              <a:ahLst/>
              <a:cxnLst/>
              <a:rect l="l" t="t" r="r" b="b"/>
              <a:pathLst>
                <a:path w="2291383" h="152400">
                  <a:moveTo>
                    <a:pt x="0" y="0"/>
                  </a:moveTo>
                  <a:lnTo>
                    <a:pt x="2291383" y="0"/>
                  </a:lnTo>
                  <a:lnTo>
                    <a:pt x="2291383" y="152400"/>
                  </a:lnTo>
                  <a:lnTo>
                    <a:pt x="0" y="152400"/>
                  </a:lnTo>
                  <a:close/>
                </a:path>
              </a:pathLst>
            </a:custGeom>
            <a:solidFill>
              <a:srgbClr val="6D0A51"/>
            </a:solidFill>
          </p:spPr>
          <p:txBody>
            <a:bodyPr/>
            <a:lstStyle/>
            <a:p>
              <a:endParaRPr lang="en-US"/>
            </a:p>
          </p:txBody>
        </p:sp>
      </p:grpSp>
      <p:grpSp>
        <p:nvGrpSpPr>
          <p:cNvPr id="83" name="Group 83"/>
          <p:cNvGrpSpPr/>
          <p:nvPr/>
        </p:nvGrpSpPr>
        <p:grpSpPr>
          <a:xfrm>
            <a:off x="8512656" y="6288457"/>
            <a:ext cx="904937" cy="60187"/>
            <a:chOff x="0" y="0"/>
            <a:chExt cx="2291383" cy="152400"/>
          </a:xfrm>
        </p:grpSpPr>
        <p:sp>
          <p:nvSpPr>
            <p:cNvPr id="84" name="Freeform 84"/>
            <p:cNvSpPr/>
            <p:nvPr/>
          </p:nvSpPr>
          <p:spPr>
            <a:xfrm>
              <a:off x="0" y="0"/>
              <a:ext cx="2291383" cy="152400"/>
            </a:xfrm>
            <a:custGeom>
              <a:avLst/>
              <a:gdLst/>
              <a:ahLst/>
              <a:cxnLst/>
              <a:rect l="l" t="t" r="r" b="b"/>
              <a:pathLst>
                <a:path w="2291383" h="152400">
                  <a:moveTo>
                    <a:pt x="0" y="0"/>
                  </a:moveTo>
                  <a:lnTo>
                    <a:pt x="2291383" y="0"/>
                  </a:lnTo>
                  <a:lnTo>
                    <a:pt x="2291383" y="152400"/>
                  </a:lnTo>
                  <a:lnTo>
                    <a:pt x="0" y="152400"/>
                  </a:lnTo>
                  <a:close/>
                </a:path>
              </a:pathLst>
            </a:custGeom>
            <a:solidFill>
              <a:srgbClr val="456E73"/>
            </a:solidFill>
          </p:spPr>
          <p:txBody>
            <a:bodyPr/>
            <a:lstStyle/>
            <a:p>
              <a:endParaRPr lang="en-US"/>
            </a:p>
          </p:txBody>
        </p:sp>
      </p:grpSp>
      <p:sp>
        <p:nvSpPr>
          <p:cNvPr id="85" name="TextBox 85"/>
          <p:cNvSpPr txBox="1"/>
          <p:nvPr/>
        </p:nvSpPr>
        <p:spPr>
          <a:xfrm>
            <a:off x="465574" y="4197298"/>
            <a:ext cx="472891" cy="180370"/>
          </a:xfrm>
          <a:prstGeom prst="rect">
            <a:avLst/>
          </a:prstGeom>
        </p:spPr>
        <p:txBody>
          <a:bodyPr lIns="0" tIns="0" rIns="0" bIns="0" rtlCol="0" anchor="t">
            <a:spAutoFit/>
          </a:bodyPr>
          <a:lstStyle/>
          <a:p>
            <a:pPr algn="ctr">
              <a:lnSpc>
                <a:spcPts val="1494"/>
              </a:lnSpc>
            </a:pPr>
            <a:r>
              <a:rPr lang="en-US" sz="1067" b="1" spc="40">
                <a:solidFill>
                  <a:srgbClr val="FFFFFF"/>
                </a:solidFill>
                <a:latin typeface="Montserrat Bold"/>
                <a:ea typeface="Montserrat Bold"/>
                <a:cs typeface="Montserrat Bold"/>
                <a:sym typeface="Montserrat Bold"/>
              </a:rPr>
              <a:t>1976</a:t>
            </a:r>
          </a:p>
        </p:txBody>
      </p:sp>
      <p:sp>
        <p:nvSpPr>
          <p:cNvPr id="86" name="TextBox 86"/>
          <p:cNvSpPr txBox="1"/>
          <p:nvPr/>
        </p:nvSpPr>
        <p:spPr>
          <a:xfrm>
            <a:off x="2177597" y="4194819"/>
            <a:ext cx="472891" cy="180370"/>
          </a:xfrm>
          <a:prstGeom prst="rect">
            <a:avLst/>
          </a:prstGeom>
        </p:spPr>
        <p:txBody>
          <a:bodyPr lIns="0" tIns="0" rIns="0" bIns="0" rtlCol="0" anchor="t">
            <a:spAutoFit/>
          </a:bodyPr>
          <a:lstStyle/>
          <a:p>
            <a:pPr algn="ctr">
              <a:lnSpc>
                <a:spcPts val="1494"/>
              </a:lnSpc>
            </a:pPr>
            <a:r>
              <a:rPr lang="en-US" sz="1067" b="1" spc="40">
                <a:solidFill>
                  <a:srgbClr val="FFFFFF"/>
                </a:solidFill>
                <a:latin typeface="Montserrat Bold"/>
                <a:ea typeface="Montserrat Bold"/>
                <a:cs typeface="Montserrat Bold"/>
                <a:sym typeface="Montserrat Bold"/>
              </a:rPr>
              <a:t>2014</a:t>
            </a:r>
          </a:p>
        </p:txBody>
      </p:sp>
      <p:sp>
        <p:nvSpPr>
          <p:cNvPr id="87" name="TextBox 87"/>
          <p:cNvSpPr txBox="1"/>
          <p:nvPr/>
        </p:nvSpPr>
        <p:spPr>
          <a:xfrm>
            <a:off x="852883" y="1136335"/>
            <a:ext cx="1436165" cy="655629"/>
          </a:xfrm>
          <a:prstGeom prst="rect">
            <a:avLst/>
          </a:prstGeom>
        </p:spPr>
        <p:txBody>
          <a:bodyPr lIns="0" tIns="0" rIns="0" bIns="0" rtlCol="0" anchor="t">
            <a:spAutoFit/>
          </a:bodyPr>
          <a:lstStyle/>
          <a:p>
            <a:pPr algn="ctr">
              <a:lnSpc>
                <a:spcPts val="1311"/>
              </a:lnSpc>
            </a:pPr>
            <a:r>
              <a:rPr lang="en-US" sz="1000" dirty="0">
                <a:solidFill>
                  <a:srgbClr val="456E73"/>
                </a:solidFill>
                <a:ea typeface="Montserrat"/>
                <a:cs typeface="Montserrat"/>
                <a:sym typeface="Montserrat"/>
              </a:rPr>
              <a:t>•</a:t>
            </a:r>
            <a:r>
              <a:rPr lang="en-US" sz="1000" dirty="0">
                <a:solidFill>
                  <a:srgbClr val="000000"/>
                </a:solidFill>
                <a:ea typeface="Montserrat"/>
                <a:cs typeface="Montserrat"/>
                <a:sym typeface="Montserrat"/>
              </a:rPr>
              <a:t> First edition of the United Nations Guiding Principles on Business and Human Rights (</a:t>
            </a:r>
            <a:r>
              <a:rPr lang="en-US" sz="1000" b="1" dirty="0">
                <a:solidFill>
                  <a:srgbClr val="000000"/>
                </a:solidFill>
                <a:ea typeface="Montserrat Bold"/>
                <a:cs typeface="Montserrat Bold"/>
                <a:sym typeface="Montserrat Bold"/>
              </a:rPr>
              <a:t>UNGPs</a:t>
            </a:r>
            <a:r>
              <a:rPr lang="en-US" sz="1000" dirty="0">
                <a:solidFill>
                  <a:srgbClr val="000000"/>
                </a:solidFill>
                <a:ea typeface="Montserrat"/>
                <a:cs typeface="Montserrat"/>
                <a:sym typeface="Montserrat"/>
              </a:rPr>
              <a:t>)</a:t>
            </a:r>
          </a:p>
        </p:txBody>
      </p:sp>
      <p:sp>
        <p:nvSpPr>
          <p:cNvPr id="88" name="TextBox 88"/>
          <p:cNvSpPr txBox="1"/>
          <p:nvPr/>
        </p:nvSpPr>
        <p:spPr>
          <a:xfrm>
            <a:off x="2462353" y="1864217"/>
            <a:ext cx="1436165" cy="345672"/>
          </a:xfrm>
          <a:prstGeom prst="rect">
            <a:avLst/>
          </a:prstGeom>
        </p:spPr>
        <p:txBody>
          <a:bodyPr lIns="0" tIns="0" rIns="0" bIns="0" rtlCol="0" anchor="t">
            <a:spAutoFit/>
          </a:bodyPr>
          <a:lstStyle/>
          <a:p>
            <a:pPr algn="ctr">
              <a:lnSpc>
                <a:spcPts val="1421"/>
              </a:lnSpc>
            </a:pPr>
            <a:r>
              <a:rPr lang="en-US" sz="1000" b="1" dirty="0">
                <a:solidFill>
                  <a:srgbClr val="6D0A51"/>
                </a:solidFill>
                <a:ea typeface="Montserrat Bold"/>
                <a:cs typeface="Montserrat Bold"/>
                <a:sym typeface="Montserrat Bold"/>
              </a:rPr>
              <a:t>•</a:t>
            </a:r>
            <a:r>
              <a:rPr lang="en-US" sz="1000" b="1" dirty="0">
                <a:solidFill>
                  <a:srgbClr val="000000"/>
                </a:solidFill>
                <a:ea typeface="Montserrat Bold"/>
                <a:cs typeface="Montserrat Bold"/>
                <a:sym typeface="Montserrat Bold"/>
              </a:rPr>
              <a:t> UK</a:t>
            </a:r>
            <a:r>
              <a:rPr lang="en-US" sz="1000" dirty="0">
                <a:solidFill>
                  <a:srgbClr val="000000"/>
                </a:solidFill>
                <a:ea typeface="Montserrat"/>
                <a:cs typeface="Montserrat"/>
                <a:sym typeface="Montserrat"/>
              </a:rPr>
              <a:t>: Modern </a:t>
            </a:r>
          </a:p>
          <a:p>
            <a:pPr algn="ctr">
              <a:lnSpc>
                <a:spcPts val="1421"/>
              </a:lnSpc>
            </a:pPr>
            <a:r>
              <a:rPr lang="en-US" sz="1000" dirty="0">
                <a:solidFill>
                  <a:srgbClr val="000000"/>
                </a:solidFill>
                <a:ea typeface="Montserrat"/>
                <a:cs typeface="Montserrat"/>
                <a:sym typeface="Montserrat"/>
              </a:rPr>
              <a:t>Slavery Act</a:t>
            </a:r>
          </a:p>
        </p:txBody>
      </p:sp>
      <p:sp>
        <p:nvSpPr>
          <p:cNvPr id="89" name="TextBox 89"/>
          <p:cNvSpPr txBox="1"/>
          <p:nvPr/>
        </p:nvSpPr>
        <p:spPr>
          <a:xfrm>
            <a:off x="1697324" y="4532854"/>
            <a:ext cx="1436165" cy="370486"/>
          </a:xfrm>
          <a:prstGeom prst="rect">
            <a:avLst/>
          </a:prstGeom>
        </p:spPr>
        <p:txBody>
          <a:bodyPr lIns="0" tIns="0" rIns="0" bIns="0" rtlCol="0" anchor="t">
            <a:spAutoFit/>
          </a:bodyPr>
          <a:lstStyle/>
          <a:p>
            <a:pPr algn="ctr">
              <a:lnSpc>
                <a:spcPts val="1530"/>
              </a:lnSpc>
            </a:pPr>
            <a:r>
              <a:rPr lang="en-US" sz="1000" b="1" dirty="0">
                <a:solidFill>
                  <a:srgbClr val="6D0A51"/>
                </a:solidFill>
                <a:ea typeface="Montserrat Bold"/>
                <a:cs typeface="Montserrat Bold"/>
                <a:sym typeface="Montserrat Bold"/>
              </a:rPr>
              <a:t>• </a:t>
            </a:r>
            <a:r>
              <a:rPr lang="en-US" sz="1000" dirty="0">
                <a:solidFill>
                  <a:srgbClr val="000000"/>
                </a:solidFill>
                <a:ea typeface="Montserrat"/>
                <a:cs typeface="Montserrat"/>
                <a:sym typeface="Montserrat"/>
              </a:rPr>
              <a:t>Beginning of UN Treaty Process on BHR</a:t>
            </a:r>
          </a:p>
        </p:txBody>
      </p:sp>
      <p:sp>
        <p:nvSpPr>
          <p:cNvPr id="90" name="TextBox 90"/>
          <p:cNvSpPr txBox="1"/>
          <p:nvPr/>
        </p:nvSpPr>
        <p:spPr>
          <a:xfrm>
            <a:off x="206370" y="4532854"/>
            <a:ext cx="1023719" cy="153888"/>
          </a:xfrm>
          <a:prstGeom prst="rect">
            <a:avLst/>
          </a:prstGeom>
        </p:spPr>
        <p:txBody>
          <a:bodyPr lIns="0" tIns="0" rIns="0" bIns="0" rtlCol="0" anchor="t">
            <a:spAutoFit/>
          </a:bodyPr>
          <a:lstStyle/>
          <a:p>
            <a:pPr algn="ctr">
              <a:lnSpc>
                <a:spcPts val="1195"/>
              </a:lnSpc>
            </a:pPr>
            <a:r>
              <a:rPr lang="en-US" sz="1000" b="1" dirty="0">
                <a:solidFill>
                  <a:srgbClr val="000000"/>
                </a:solidFill>
                <a:ea typeface="Montserrat Bold"/>
                <a:cs typeface="Montserrat Bold"/>
                <a:sym typeface="Montserrat Bold"/>
              </a:rPr>
              <a:t>OECD guidelines </a:t>
            </a:r>
          </a:p>
        </p:txBody>
      </p:sp>
      <p:sp>
        <p:nvSpPr>
          <p:cNvPr id="91" name="TextBox 91"/>
          <p:cNvSpPr txBox="1"/>
          <p:nvPr/>
        </p:nvSpPr>
        <p:spPr>
          <a:xfrm>
            <a:off x="3781376" y="4188704"/>
            <a:ext cx="472891" cy="180370"/>
          </a:xfrm>
          <a:prstGeom prst="rect">
            <a:avLst/>
          </a:prstGeom>
        </p:spPr>
        <p:txBody>
          <a:bodyPr lIns="0" tIns="0" rIns="0" bIns="0" rtlCol="0" anchor="t">
            <a:spAutoFit/>
          </a:bodyPr>
          <a:lstStyle/>
          <a:p>
            <a:pPr algn="ctr">
              <a:lnSpc>
                <a:spcPts val="1494"/>
              </a:lnSpc>
            </a:pPr>
            <a:r>
              <a:rPr lang="en-US" sz="1067" b="1" spc="40">
                <a:solidFill>
                  <a:srgbClr val="FFFFFF"/>
                </a:solidFill>
                <a:latin typeface="Montserrat Bold"/>
                <a:ea typeface="Montserrat Bold"/>
                <a:cs typeface="Montserrat Bold"/>
                <a:sym typeface="Montserrat Bold"/>
              </a:rPr>
              <a:t>2010</a:t>
            </a:r>
          </a:p>
        </p:txBody>
      </p:sp>
      <p:sp>
        <p:nvSpPr>
          <p:cNvPr id="92" name="TextBox 92"/>
          <p:cNvSpPr txBox="1"/>
          <p:nvPr/>
        </p:nvSpPr>
        <p:spPr>
          <a:xfrm>
            <a:off x="5678609" y="1880100"/>
            <a:ext cx="1436165" cy="345672"/>
          </a:xfrm>
          <a:prstGeom prst="rect">
            <a:avLst/>
          </a:prstGeom>
        </p:spPr>
        <p:txBody>
          <a:bodyPr lIns="0" tIns="0" rIns="0" bIns="0" rtlCol="0" anchor="t">
            <a:spAutoFit/>
          </a:bodyPr>
          <a:lstStyle/>
          <a:p>
            <a:pPr algn="ctr">
              <a:lnSpc>
                <a:spcPts val="1421"/>
              </a:lnSpc>
            </a:pPr>
            <a:r>
              <a:rPr lang="en-US" sz="1000" b="1" dirty="0">
                <a:solidFill>
                  <a:srgbClr val="6D0A51"/>
                </a:solidFill>
                <a:ea typeface="Montserrat Bold"/>
                <a:cs typeface="Montserrat Bold"/>
                <a:sym typeface="Montserrat Bold"/>
              </a:rPr>
              <a:t>• </a:t>
            </a:r>
            <a:r>
              <a:rPr lang="en-US" sz="1000" b="1" dirty="0">
                <a:solidFill>
                  <a:srgbClr val="000000"/>
                </a:solidFill>
                <a:ea typeface="Montserrat Bold"/>
                <a:cs typeface="Montserrat Bold"/>
                <a:sym typeface="Montserrat Bold"/>
              </a:rPr>
              <a:t>NL: </a:t>
            </a:r>
            <a:r>
              <a:rPr lang="en-US" sz="1000" dirty="0">
                <a:solidFill>
                  <a:srgbClr val="000000"/>
                </a:solidFill>
                <a:ea typeface="Montserrat"/>
                <a:cs typeface="Montserrat"/>
                <a:sym typeface="Montserrat"/>
              </a:rPr>
              <a:t>Child Labour Due Diligence Law</a:t>
            </a:r>
          </a:p>
        </p:txBody>
      </p:sp>
      <p:sp>
        <p:nvSpPr>
          <p:cNvPr id="93" name="TextBox 93"/>
          <p:cNvSpPr txBox="1"/>
          <p:nvPr/>
        </p:nvSpPr>
        <p:spPr>
          <a:xfrm>
            <a:off x="7420306" y="954022"/>
            <a:ext cx="1436165" cy="325602"/>
          </a:xfrm>
          <a:prstGeom prst="rect">
            <a:avLst/>
          </a:prstGeom>
        </p:spPr>
        <p:txBody>
          <a:bodyPr lIns="0" tIns="0" rIns="0" bIns="0" rtlCol="0" anchor="t">
            <a:spAutoFit/>
          </a:bodyPr>
          <a:lstStyle/>
          <a:p>
            <a:pPr algn="ctr">
              <a:lnSpc>
                <a:spcPts val="1312"/>
              </a:lnSpc>
            </a:pPr>
            <a:r>
              <a:rPr lang="en-US" sz="1000" b="1" dirty="0">
                <a:solidFill>
                  <a:srgbClr val="6D0A51"/>
                </a:solidFill>
                <a:ea typeface="Montserrat Bold"/>
                <a:cs typeface="Montserrat Bold"/>
                <a:sym typeface="Montserrat Bold"/>
              </a:rPr>
              <a:t>• </a:t>
            </a:r>
            <a:r>
              <a:rPr lang="en-US" sz="1000" b="1" dirty="0">
                <a:solidFill>
                  <a:srgbClr val="000000"/>
                </a:solidFill>
                <a:ea typeface="Montserrat Bold"/>
                <a:cs typeface="Montserrat Bold"/>
                <a:sym typeface="Montserrat Bold"/>
              </a:rPr>
              <a:t>Norway</a:t>
            </a:r>
            <a:r>
              <a:rPr lang="en-US" sz="1000" dirty="0">
                <a:solidFill>
                  <a:srgbClr val="000000"/>
                </a:solidFill>
                <a:ea typeface="Montserrat"/>
                <a:cs typeface="Montserrat"/>
                <a:sym typeface="Montserrat"/>
              </a:rPr>
              <a:t>: Transparency Act</a:t>
            </a:r>
          </a:p>
        </p:txBody>
      </p:sp>
      <p:sp>
        <p:nvSpPr>
          <p:cNvPr id="94" name="TextBox 94"/>
          <p:cNvSpPr txBox="1"/>
          <p:nvPr/>
        </p:nvSpPr>
        <p:spPr>
          <a:xfrm>
            <a:off x="6619115" y="4539945"/>
            <a:ext cx="1436165" cy="639791"/>
          </a:xfrm>
          <a:prstGeom prst="rect">
            <a:avLst/>
          </a:prstGeom>
        </p:spPr>
        <p:txBody>
          <a:bodyPr lIns="0" tIns="0" rIns="0" bIns="0" rtlCol="0" anchor="t">
            <a:spAutoFit/>
          </a:bodyPr>
          <a:lstStyle/>
          <a:p>
            <a:pPr algn="ctr"/>
            <a:r>
              <a:rPr lang="en-US" sz="1000" b="1" dirty="0">
                <a:solidFill>
                  <a:srgbClr val="6D0A51"/>
                </a:solidFill>
                <a:ea typeface="Montserrat Bold"/>
                <a:cs typeface="Montserrat Bold"/>
                <a:sym typeface="Montserrat Bold"/>
              </a:rPr>
              <a:t>• </a:t>
            </a:r>
            <a:r>
              <a:rPr lang="en-US" sz="1000" b="1" dirty="0">
                <a:solidFill>
                  <a:srgbClr val="000000"/>
                </a:solidFill>
                <a:ea typeface="Montserrat Bold"/>
                <a:cs typeface="Montserrat Bold"/>
                <a:sym typeface="Montserrat Bold"/>
              </a:rPr>
              <a:t>US:</a:t>
            </a:r>
          </a:p>
          <a:p>
            <a:pPr algn="ctr"/>
            <a:r>
              <a:rPr lang="en-US" sz="1000" dirty="0" err="1">
                <a:solidFill>
                  <a:srgbClr val="000000"/>
                </a:solidFill>
                <a:ea typeface="Montserrat"/>
                <a:cs typeface="Montserrat"/>
                <a:sym typeface="Montserrat"/>
              </a:rPr>
              <a:t>Uygyur</a:t>
            </a:r>
            <a:r>
              <a:rPr lang="en-US" sz="1000" dirty="0">
                <a:solidFill>
                  <a:srgbClr val="000000"/>
                </a:solidFill>
                <a:ea typeface="Montserrat"/>
                <a:cs typeface="Montserrat"/>
                <a:sym typeface="Montserrat"/>
              </a:rPr>
              <a:t> Forced Labour Prevention Act</a:t>
            </a:r>
          </a:p>
          <a:p>
            <a:pPr algn="ctr">
              <a:lnSpc>
                <a:spcPts val="1530"/>
              </a:lnSpc>
            </a:pPr>
            <a:endParaRPr lang="en-US" sz="1000" dirty="0">
              <a:solidFill>
                <a:srgbClr val="000000"/>
              </a:solidFill>
              <a:ea typeface="Montserrat"/>
              <a:cs typeface="Montserrat"/>
              <a:sym typeface="Montserrat"/>
            </a:endParaRPr>
          </a:p>
        </p:txBody>
      </p:sp>
      <p:sp>
        <p:nvSpPr>
          <p:cNvPr id="95" name="TextBox 95"/>
          <p:cNvSpPr txBox="1"/>
          <p:nvPr/>
        </p:nvSpPr>
        <p:spPr>
          <a:xfrm>
            <a:off x="8983489" y="464564"/>
            <a:ext cx="1436165" cy="461665"/>
          </a:xfrm>
          <a:prstGeom prst="rect">
            <a:avLst/>
          </a:prstGeom>
        </p:spPr>
        <p:txBody>
          <a:bodyPr lIns="0" tIns="0" rIns="0" bIns="0" rtlCol="0" anchor="t">
            <a:spAutoFit/>
          </a:bodyPr>
          <a:lstStyle/>
          <a:p>
            <a:pPr algn="ctr">
              <a:lnSpc>
                <a:spcPts val="1202"/>
              </a:lnSpc>
            </a:pPr>
            <a:r>
              <a:rPr lang="en-US" sz="1000" b="1" dirty="0">
                <a:solidFill>
                  <a:srgbClr val="6D0A51"/>
                </a:solidFill>
                <a:ea typeface="Montserrat Bold"/>
                <a:cs typeface="Montserrat Bold"/>
                <a:sym typeface="Montserrat Bold"/>
              </a:rPr>
              <a:t>• </a:t>
            </a:r>
            <a:r>
              <a:rPr lang="en-US" sz="1000" b="1" dirty="0">
                <a:solidFill>
                  <a:srgbClr val="000000"/>
                </a:solidFill>
                <a:ea typeface="Montserrat Bold"/>
                <a:cs typeface="Montserrat Bold"/>
                <a:sym typeface="Montserrat Bold"/>
              </a:rPr>
              <a:t>EU</a:t>
            </a:r>
            <a:r>
              <a:rPr lang="en-US" sz="1000" dirty="0">
                <a:solidFill>
                  <a:srgbClr val="000000"/>
                </a:solidFill>
                <a:ea typeface="Montserrat"/>
                <a:cs typeface="Montserrat"/>
                <a:sym typeface="Montserrat"/>
              </a:rPr>
              <a:t>: Corporate Sustainability Due Diligence Directive (CSDDD)</a:t>
            </a:r>
          </a:p>
        </p:txBody>
      </p:sp>
      <p:sp>
        <p:nvSpPr>
          <p:cNvPr id="96" name="TextBox 96"/>
          <p:cNvSpPr txBox="1"/>
          <p:nvPr/>
        </p:nvSpPr>
        <p:spPr>
          <a:xfrm>
            <a:off x="718230" y="1892908"/>
            <a:ext cx="1570818" cy="325602"/>
          </a:xfrm>
          <a:prstGeom prst="rect">
            <a:avLst/>
          </a:prstGeom>
        </p:spPr>
        <p:txBody>
          <a:bodyPr wrap="square" lIns="0" tIns="0" rIns="0" bIns="0" rtlCol="0" anchor="t">
            <a:spAutoFit/>
          </a:bodyPr>
          <a:lstStyle/>
          <a:p>
            <a:pPr algn="ctr">
              <a:lnSpc>
                <a:spcPts val="1311"/>
              </a:lnSpc>
            </a:pPr>
            <a:r>
              <a:rPr lang="en-US" sz="1000" dirty="0">
                <a:solidFill>
                  <a:srgbClr val="456E73"/>
                </a:solidFill>
                <a:ea typeface="Montserrat"/>
                <a:cs typeface="Montserrat"/>
                <a:sym typeface="Montserrat"/>
              </a:rPr>
              <a:t>•</a:t>
            </a:r>
            <a:r>
              <a:rPr lang="en-US" sz="1000" dirty="0">
                <a:solidFill>
                  <a:srgbClr val="000000"/>
                </a:solidFill>
                <a:ea typeface="Montserrat"/>
                <a:cs typeface="Montserrat"/>
                <a:sym typeface="Montserrat"/>
              </a:rPr>
              <a:t> Review of the </a:t>
            </a:r>
            <a:r>
              <a:rPr lang="en-US" sz="1000" b="1" dirty="0">
                <a:solidFill>
                  <a:srgbClr val="000000"/>
                </a:solidFill>
                <a:ea typeface="Montserrat Bold"/>
                <a:cs typeface="Montserrat Bold"/>
                <a:sym typeface="Montserrat Bold"/>
              </a:rPr>
              <a:t>OECD guidelines</a:t>
            </a:r>
            <a:r>
              <a:rPr lang="en-US" sz="1000" dirty="0">
                <a:solidFill>
                  <a:srgbClr val="000000"/>
                </a:solidFill>
                <a:ea typeface="Montserrat"/>
                <a:cs typeface="Montserrat"/>
                <a:sym typeface="Montserrat"/>
              </a:rPr>
              <a:t> </a:t>
            </a:r>
          </a:p>
        </p:txBody>
      </p:sp>
      <p:sp>
        <p:nvSpPr>
          <p:cNvPr id="97" name="TextBox 97"/>
          <p:cNvSpPr txBox="1"/>
          <p:nvPr/>
        </p:nvSpPr>
        <p:spPr>
          <a:xfrm>
            <a:off x="1681580" y="4903340"/>
            <a:ext cx="1436165" cy="370486"/>
          </a:xfrm>
          <a:prstGeom prst="rect">
            <a:avLst/>
          </a:prstGeom>
        </p:spPr>
        <p:txBody>
          <a:bodyPr lIns="0" tIns="0" rIns="0" bIns="0" rtlCol="0" anchor="t">
            <a:spAutoFit/>
          </a:bodyPr>
          <a:lstStyle/>
          <a:p>
            <a:pPr algn="ctr">
              <a:lnSpc>
                <a:spcPts val="1530"/>
              </a:lnSpc>
            </a:pPr>
            <a:r>
              <a:rPr lang="en-US" sz="1000" b="1" dirty="0">
                <a:solidFill>
                  <a:srgbClr val="6D0A51"/>
                </a:solidFill>
                <a:ea typeface="Montserrat Bold"/>
                <a:cs typeface="Montserrat Bold"/>
                <a:sym typeface="Montserrat Bold"/>
              </a:rPr>
              <a:t>• </a:t>
            </a:r>
            <a:r>
              <a:rPr lang="en-US" sz="1000" b="1" dirty="0">
                <a:solidFill>
                  <a:srgbClr val="000000"/>
                </a:solidFill>
                <a:ea typeface="Montserrat Bold"/>
                <a:cs typeface="Montserrat Bold"/>
                <a:sym typeface="Montserrat Bold"/>
              </a:rPr>
              <a:t>EU: </a:t>
            </a:r>
            <a:r>
              <a:rPr lang="en-US" sz="1000" dirty="0">
                <a:solidFill>
                  <a:srgbClr val="000000"/>
                </a:solidFill>
                <a:ea typeface="Montserrat"/>
                <a:cs typeface="Montserrat"/>
                <a:sym typeface="Montserrat"/>
              </a:rPr>
              <a:t>Non-Financial Reporting Directive</a:t>
            </a:r>
          </a:p>
        </p:txBody>
      </p:sp>
      <p:grpSp>
        <p:nvGrpSpPr>
          <p:cNvPr id="98" name="Group 98"/>
          <p:cNvGrpSpPr/>
          <p:nvPr/>
        </p:nvGrpSpPr>
        <p:grpSpPr>
          <a:xfrm>
            <a:off x="9625225" y="2929056"/>
            <a:ext cx="306673" cy="306673"/>
            <a:chOff x="0" y="0"/>
            <a:chExt cx="108388" cy="108388"/>
          </a:xfrm>
        </p:grpSpPr>
        <p:sp>
          <p:nvSpPr>
            <p:cNvPr id="99" name="Freeform 99"/>
            <p:cNvSpPr/>
            <p:nvPr/>
          </p:nvSpPr>
          <p:spPr>
            <a:xfrm>
              <a:off x="0" y="0"/>
              <a:ext cx="108388" cy="108388"/>
            </a:xfrm>
            <a:custGeom>
              <a:avLst/>
              <a:gdLst/>
              <a:ahLst/>
              <a:cxnLst/>
              <a:rect l="l" t="t" r="r" b="b"/>
              <a:pathLst>
                <a:path w="108388" h="108388">
                  <a:moveTo>
                    <a:pt x="54194" y="0"/>
                  </a:moveTo>
                  <a:cubicBezTo>
                    <a:pt x="24263" y="0"/>
                    <a:pt x="0" y="24263"/>
                    <a:pt x="0" y="54194"/>
                  </a:cubicBezTo>
                  <a:cubicBezTo>
                    <a:pt x="0" y="84124"/>
                    <a:pt x="24263" y="108388"/>
                    <a:pt x="54194" y="108388"/>
                  </a:cubicBezTo>
                  <a:cubicBezTo>
                    <a:pt x="84124" y="108388"/>
                    <a:pt x="108388" y="84124"/>
                    <a:pt x="108388" y="54194"/>
                  </a:cubicBezTo>
                  <a:cubicBezTo>
                    <a:pt x="108388" y="24263"/>
                    <a:pt x="84124" y="0"/>
                    <a:pt x="54194" y="0"/>
                  </a:cubicBezTo>
                  <a:close/>
                </a:path>
              </a:pathLst>
            </a:custGeom>
            <a:solidFill>
              <a:srgbClr val="456E73"/>
            </a:solidFill>
            <a:ln cap="sq">
              <a:noFill/>
              <a:prstDash val="solid"/>
              <a:miter/>
            </a:ln>
          </p:spPr>
          <p:txBody>
            <a:bodyPr/>
            <a:lstStyle/>
            <a:p>
              <a:endParaRPr lang="en-US"/>
            </a:p>
          </p:txBody>
        </p:sp>
        <p:sp>
          <p:nvSpPr>
            <p:cNvPr id="100" name="TextBox 100"/>
            <p:cNvSpPr txBox="1"/>
            <p:nvPr/>
          </p:nvSpPr>
          <p:spPr>
            <a:xfrm>
              <a:off x="10161" y="-18414"/>
              <a:ext cx="88065" cy="116640"/>
            </a:xfrm>
            <a:prstGeom prst="rect">
              <a:avLst/>
            </a:prstGeom>
          </p:spPr>
          <p:txBody>
            <a:bodyPr lIns="17771" tIns="17771" rIns="17771" bIns="17771" rtlCol="0" anchor="ctr"/>
            <a:lstStyle/>
            <a:p>
              <a:pPr algn="ctr">
                <a:lnSpc>
                  <a:spcPts val="1307"/>
                </a:lnSpc>
              </a:pPr>
              <a:endParaRPr sz="1200"/>
            </a:p>
          </p:txBody>
        </p:sp>
      </p:grpSp>
      <p:grpSp>
        <p:nvGrpSpPr>
          <p:cNvPr id="101" name="Group 101"/>
          <p:cNvGrpSpPr/>
          <p:nvPr/>
        </p:nvGrpSpPr>
        <p:grpSpPr>
          <a:xfrm>
            <a:off x="10502763" y="3560315"/>
            <a:ext cx="306673" cy="306673"/>
            <a:chOff x="0" y="0"/>
            <a:chExt cx="108388" cy="108388"/>
          </a:xfrm>
        </p:grpSpPr>
        <p:sp>
          <p:nvSpPr>
            <p:cNvPr id="102" name="Freeform 102"/>
            <p:cNvSpPr/>
            <p:nvPr/>
          </p:nvSpPr>
          <p:spPr>
            <a:xfrm>
              <a:off x="0" y="0"/>
              <a:ext cx="108388" cy="108388"/>
            </a:xfrm>
            <a:custGeom>
              <a:avLst/>
              <a:gdLst/>
              <a:ahLst/>
              <a:cxnLst/>
              <a:rect l="l" t="t" r="r" b="b"/>
              <a:pathLst>
                <a:path w="108388" h="108388">
                  <a:moveTo>
                    <a:pt x="54194" y="0"/>
                  </a:moveTo>
                  <a:cubicBezTo>
                    <a:pt x="24263" y="0"/>
                    <a:pt x="0" y="24263"/>
                    <a:pt x="0" y="54194"/>
                  </a:cubicBezTo>
                  <a:cubicBezTo>
                    <a:pt x="0" y="84124"/>
                    <a:pt x="24263" y="108388"/>
                    <a:pt x="54194" y="108388"/>
                  </a:cubicBezTo>
                  <a:cubicBezTo>
                    <a:pt x="84124" y="108388"/>
                    <a:pt x="108388" y="84124"/>
                    <a:pt x="108388" y="54194"/>
                  </a:cubicBezTo>
                  <a:cubicBezTo>
                    <a:pt x="108388" y="24263"/>
                    <a:pt x="84124" y="0"/>
                    <a:pt x="54194" y="0"/>
                  </a:cubicBezTo>
                  <a:close/>
                </a:path>
              </a:pathLst>
            </a:custGeom>
            <a:solidFill>
              <a:srgbClr val="6D0A51"/>
            </a:solidFill>
            <a:ln cap="sq">
              <a:noFill/>
              <a:prstDash val="solid"/>
              <a:miter/>
            </a:ln>
          </p:spPr>
          <p:txBody>
            <a:bodyPr/>
            <a:lstStyle/>
            <a:p>
              <a:endParaRPr lang="en-US"/>
            </a:p>
          </p:txBody>
        </p:sp>
        <p:sp>
          <p:nvSpPr>
            <p:cNvPr id="103" name="TextBox 103"/>
            <p:cNvSpPr txBox="1"/>
            <p:nvPr/>
          </p:nvSpPr>
          <p:spPr>
            <a:xfrm>
              <a:off x="10161" y="-18414"/>
              <a:ext cx="88065" cy="116640"/>
            </a:xfrm>
            <a:prstGeom prst="rect">
              <a:avLst/>
            </a:prstGeom>
          </p:spPr>
          <p:txBody>
            <a:bodyPr lIns="17771" tIns="17771" rIns="17771" bIns="17771" rtlCol="0" anchor="ctr"/>
            <a:lstStyle/>
            <a:p>
              <a:pPr algn="ctr">
                <a:lnSpc>
                  <a:spcPts val="1307"/>
                </a:lnSpc>
              </a:pPr>
              <a:endParaRPr sz="1200"/>
            </a:p>
          </p:txBody>
        </p:sp>
      </p:grpSp>
      <p:grpSp>
        <p:nvGrpSpPr>
          <p:cNvPr id="104" name="Group 104"/>
          <p:cNvGrpSpPr/>
          <p:nvPr/>
        </p:nvGrpSpPr>
        <p:grpSpPr>
          <a:xfrm>
            <a:off x="11411447" y="2937455"/>
            <a:ext cx="306673" cy="306673"/>
            <a:chOff x="0" y="0"/>
            <a:chExt cx="108388" cy="108388"/>
          </a:xfrm>
        </p:grpSpPr>
        <p:sp>
          <p:nvSpPr>
            <p:cNvPr id="105" name="Freeform 105"/>
            <p:cNvSpPr/>
            <p:nvPr/>
          </p:nvSpPr>
          <p:spPr>
            <a:xfrm>
              <a:off x="0" y="0"/>
              <a:ext cx="108388" cy="108388"/>
            </a:xfrm>
            <a:custGeom>
              <a:avLst/>
              <a:gdLst/>
              <a:ahLst/>
              <a:cxnLst/>
              <a:rect l="l" t="t" r="r" b="b"/>
              <a:pathLst>
                <a:path w="108388" h="108388">
                  <a:moveTo>
                    <a:pt x="54194" y="0"/>
                  </a:moveTo>
                  <a:cubicBezTo>
                    <a:pt x="24263" y="0"/>
                    <a:pt x="0" y="24263"/>
                    <a:pt x="0" y="54194"/>
                  </a:cubicBezTo>
                  <a:cubicBezTo>
                    <a:pt x="0" y="84124"/>
                    <a:pt x="24263" y="108388"/>
                    <a:pt x="54194" y="108388"/>
                  </a:cubicBezTo>
                  <a:cubicBezTo>
                    <a:pt x="84124" y="108388"/>
                    <a:pt x="108388" y="84124"/>
                    <a:pt x="108388" y="54194"/>
                  </a:cubicBezTo>
                  <a:cubicBezTo>
                    <a:pt x="108388" y="24263"/>
                    <a:pt x="84124" y="0"/>
                    <a:pt x="54194" y="0"/>
                  </a:cubicBezTo>
                  <a:close/>
                </a:path>
              </a:pathLst>
            </a:custGeom>
            <a:solidFill>
              <a:srgbClr val="D1D3D4"/>
            </a:solidFill>
            <a:ln cap="sq">
              <a:noFill/>
              <a:prstDash val="solid"/>
              <a:miter/>
            </a:ln>
          </p:spPr>
          <p:txBody>
            <a:bodyPr/>
            <a:lstStyle/>
            <a:p>
              <a:endParaRPr lang="en-US"/>
            </a:p>
          </p:txBody>
        </p:sp>
        <p:sp>
          <p:nvSpPr>
            <p:cNvPr id="106" name="TextBox 106"/>
            <p:cNvSpPr txBox="1"/>
            <p:nvPr/>
          </p:nvSpPr>
          <p:spPr>
            <a:xfrm>
              <a:off x="10161" y="-18414"/>
              <a:ext cx="88065" cy="116640"/>
            </a:xfrm>
            <a:prstGeom prst="rect">
              <a:avLst/>
            </a:prstGeom>
          </p:spPr>
          <p:txBody>
            <a:bodyPr lIns="17771" tIns="17771" rIns="17771" bIns="17771" rtlCol="0" anchor="ctr"/>
            <a:lstStyle/>
            <a:p>
              <a:pPr algn="ctr">
                <a:lnSpc>
                  <a:spcPts val="1307"/>
                </a:lnSpc>
              </a:pPr>
              <a:endParaRPr sz="1200"/>
            </a:p>
          </p:txBody>
        </p:sp>
      </p:grpSp>
      <p:grpSp>
        <p:nvGrpSpPr>
          <p:cNvPr id="107" name="Group 107"/>
          <p:cNvGrpSpPr/>
          <p:nvPr/>
        </p:nvGrpSpPr>
        <p:grpSpPr>
          <a:xfrm>
            <a:off x="3565353" y="3996792"/>
            <a:ext cx="904937" cy="421923"/>
            <a:chOff x="0" y="0"/>
            <a:chExt cx="1809874" cy="843845"/>
          </a:xfrm>
        </p:grpSpPr>
        <p:grpSp>
          <p:nvGrpSpPr>
            <p:cNvPr id="108" name="Group 108"/>
            <p:cNvGrpSpPr>
              <a:grpSpLocks noChangeAspect="1"/>
            </p:cNvGrpSpPr>
            <p:nvPr/>
          </p:nvGrpSpPr>
          <p:grpSpPr>
            <a:xfrm>
              <a:off x="649955" y="0"/>
              <a:ext cx="509963" cy="441628"/>
              <a:chOff x="0" y="0"/>
              <a:chExt cx="6350000" cy="5499100"/>
            </a:xfrm>
          </p:grpSpPr>
          <p:sp>
            <p:nvSpPr>
              <p:cNvPr id="109" name="Freeform 1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B2A4B7"/>
              </a:solidFill>
            </p:spPr>
            <p:txBody>
              <a:bodyPr/>
              <a:lstStyle/>
              <a:p>
                <a:endParaRPr lang="en-US"/>
              </a:p>
            </p:txBody>
          </p:sp>
        </p:grpSp>
        <p:grpSp>
          <p:nvGrpSpPr>
            <p:cNvPr id="110" name="Group 110"/>
            <p:cNvGrpSpPr/>
            <p:nvPr/>
          </p:nvGrpSpPr>
          <p:grpSpPr>
            <a:xfrm>
              <a:off x="0" y="317204"/>
              <a:ext cx="1809874" cy="526641"/>
              <a:chOff x="0" y="0"/>
              <a:chExt cx="2468608" cy="718320"/>
            </a:xfrm>
          </p:grpSpPr>
          <p:sp>
            <p:nvSpPr>
              <p:cNvPr id="111" name="Freeform 111"/>
              <p:cNvSpPr/>
              <p:nvPr/>
            </p:nvSpPr>
            <p:spPr>
              <a:xfrm>
                <a:off x="0" y="0"/>
                <a:ext cx="2468608" cy="718320"/>
              </a:xfrm>
              <a:custGeom>
                <a:avLst/>
                <a:gdLst/>
                <a:ahLst/>
                <a:cxnLst/>
                <a:rect l="l" t="t" r="r" b="b"/>
                <a:pathLst>
                  <a:path w="2468608" h="718320">
                    <a:moveTo>
                      <a:pt x="0" y="0"/>
                    </a:moveTo>
                    <a:lnTo>
                      <a:pt x="2468608" y="0"/>
                    </a:lnTo>
                    <a:lnTo>
                      <a:pt x="2468608" y="718320"/>
                    </a:lnTo>
                    <a:lnTo>
                      <a:pt x="0" y="718320"/>
                    </a:lnTo>
                    <a:close/>
                  </a:path>
                </a:pathLst>
              </a:custGeom>
              <a:solidFill>
                <a:srgbClr val="B2A4B7"/>
              </a:solidFill>
            </p:spPr>
            <p:txBody>
              <a:bodyPr/>
              <a:lstStyle/>
              <a:p>
                <a:endParaRPr lang="en-US"/>
              </a:p>
            </p:txBody>
          </p:sp>
        </p:grpSp>
      </p:grpSp>
      <p:sp>
        <p:nvSpPr>
          <p:cNvPr id="112" name="TextBox 112"/>
          <p:cNvSpPr txBox="1"/>
          <p:nvPr/>
        </p:nvSpPr>
        <p:spPr>
          <a:xfrm>
            <a:off x="3781376" y="4188704"/>
            <a:ext cx="472891" cy="180370"/>
          </a:xfrm>
          <a:prstGeom prst="rect">
            <a:avLst/>
          </a:prstGeom>
        </p:spPr>
        <p:txBody>
          <a:bodyPr lIns="0" tIns="0" rIns="0" bIns="0" rtlCol="0" anchor="t">
            <a:spAutoFit/>
          </a:bodyPr>
          <a:lstStyle/>
          <a:p>
            <a:pPr algn="ctr">
              <a:lnSpc>
                <a:spcPts val="1494"/>
              </a:lnSpc>
            </a:pPr>
            <a:r>
              <a:rPr lang="en-US" sz="1067" b="1" spc="40">
                <a:solidFill>
                  <a:srgbClr val="FFFFFF"/>
                </a:solidFill>
                <a:latin typeface="Montserrat Bold"/>
                <a:ea typeface="Montserrat Bold"/>
                <a:cs typeface="Montserrat Bold"/>
                <a:sym typeface="Montserrat Bold"/>
              </a:rPr>
              <a:t>2016</a:t>
            </a:r>
          </a:p>
        </p:txBody>
      </p:sp>
      <p:sp>
        <p:nvSpPr>
          <p:cNvPr id="113" name="TextBox 113"/>
          <p:cNvSpPr txBox="1"/>
          <p:nvPr/>
        </p:nvSpPr>
        <p:spPr>
          <a:xfrm>
            <a:off x="3304453" y="4532854"/>
            <a:ext cx="1436165" cy="370486"/>
          </a:xfrm>
          <a:prstGeom prst="rect">
            <a:avLst/>
          </a:prstGeom>
        </p:spPr>
        <p:txBody>
          <a:bodyPr lIns="0" tIns="0" rIns="0" bIns="0" rtlCol="0" anchor="t">
            <a:spAutoFit/>
          </a:bodyPr>
          <a:lstStyle/>
          <a:p>
            <a:pPr algn="ctr">
              <a:lnSpc>
                <a:spcPts val="1530"/>
              </a:lnSpc>
            </a:pPr>
            <a:r>
              <a:rPr lang="en-US" sz="1000" b="1" dirty="0">
                <a:solidFill>
                  <a:srgbClr val="6D0A51"/>
                </a:solidFill>
                <a:ea typeface="Montserrat Bold"/>
                <a:cs typeface="Montserrat Bold"/>
                <a:sym typeface="Montserrat Bold"/>
              </a:rPr>
              <a:t>•  </a:t>
            </a:r>
            <a:r>
              <a:rPr lang="en-US" sz="1000" b="1" dirty="0">
                <a:solidFill>
                  <a:srgbClr val="000000"/>
                </a:solidFill>
                <a:ea typeface="Montserrat Bold"/>
                <a:cs typeface="Montserrat Bold"/>
                <a:sym typeface="Montserrat Bold"/>
              </a:rPr>
              <a:t>France</a:t>
            </a:r>
            <a:r>
              <a:rPr lang="en-US" sz="1000" dirty="0">
                <a:solidFill>
                  <a:srgbClr val="000000"/>
                </a:solidFill>
                <a:ea typeface="Montserrat"/>
                <a:cs typeface="Montserrat"/>
                <a:sym typeface="Montserrat"/>
              </a:rPr>
              <a:t>: Duty of Vigilance Law </a:t>
            </a:r>
          </a:p>
        </p:txBody>
      </p:sp>
      <p:grpSp>
        <p:nvGrpSpPr>
          <p:cNvPr id="114" name="Group 114"/>
          <p:cNvGrpSpPr/>
          <p:nvPr/>
        </p:nvGrpSpPr>
        <p:grpSpPr>
          <a:xfrm>
            <a:off x="4406883" y="2323735"/>
            <a:ext cx="904937" cy="421923"/>
            <a:chOff x="0" y="0"/>
            <a:chExt cx="1809874" cy="843845"/>
          </a:xfrm>
        </p:grpSpPr>
        <p:grpSp>
          <p:nvGrpSpPr>
            <p:cNvPr id="115" name="Group 115"/>
            <p:cNvGrpSpPr>
              <a:grpSpLocks noChangeAspect="1"/>
            </p:cNvGrpSpPr>
            <p:nvPr/>
          </p:nvGrpSpPr>
          <p:grpSpPr>
            <a:xfrm rot="-10800000">
              <a:off x="649955" y="402217"/>
              <a:ext cx="509963" cy="441628"/>
              <a:chOff x="0" y="0"/>
              <a:chExt cx="6350000" cy="5499100"/>
            </a:xfrm>
          </p:grpSpPr>
          <p:sp>
            <p:nvSpPr>
              <p:cNvPr id="116" name="Freeform 1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B2A4B7"/>
              </a:solidFill>
            </p:spPr>
            <p:txBody>
              <a:bodyPr/>
              <a:lstStyle/>
              <a:p>
                <a:endParaRPr lang="en-US"/>
              </a:p>
            </p:txBody>
          </p:sp>
        </p:grpSp>
        <p:grpSp>
          <p:nvGrpSpPr>
            <p:cNvPr id="117" name="Group 117"/>
            <p:cNvGrpSpPr/>
            <p:nvPr/>
          </p:nvGrpSpPr>
          <p:grpSpPr>
            <a:xfrm rot="-10800000">
              <a:off x="0" y="0"/>
              <a:ext cx="1809874" cy="526641"/>
              <a:chOff x="0" y="0"/>
              <a:chExt cx="2468608" cy="718320"/>
            </a:xfrm>
          </p:grpSpPr>
          <p:sp>
            <p:nvSpPr>
              <p:cNvPr id="118" name="Freeform 118"/>
              <p:cNvSpPr/>
              <p:nvPr/>
            </p:nvSpPr>
            <p:spPr>
              <a:xfrm>
                <a:off x="0" y="0"/>
                <a:ext cx="2468608" cy="718320"/>
              </a:xfrm>
              <a:custGeom>
                <a:avLst/>
                <a:gdLst/>
                <a:ahLst/>
                <a:cxnLst/>
                <a:rect l="l" t="t" r="r" b="b"/>
                <a:pathLst>
                  <a:path w="2468608" h="718320">
                    <a:moveTo>
                      <a:pt x="0" y="0"/>
                    </a:moveTo>
                    <a:lnTo>
                      <a:pt x="2468608" y="0"/>
                    </a:lnTo>
                    <a:lnTo>
                      <a:pt x="2468608" y="718320"/>
                    </a:lnTo>
                    <a:lnTo>
                      <a:pt x="0" y="718320"/>
                    </a:lnTo>
                    <a:close/>
                  </a:path>
                </a:pathLst>
              </a:custGeom>
              <a:solidFill>
                <a:srgbClr val="B2A4B7"/>
              </a:solidFill>
            </p:spPr>
            <p:txBody>
              <a:bodyPr/>
              <a:lstStyle/>
              <a:p>
                <a:endParaRPr lang="en-US"/>
              </a:p>
            </p:txBody>
          </p:sp>
        </p:grpSp>
      </p:grpSp>
      <p:sp>
        <p:nvSpPr>
          <p:cNvPr id="119" name="TextBox 119"/>
          <p:cNvSpPr txBox="1"/>
          <p:nvPr/>
        </p:nvSpPr>
        <p:spPr>
          <a:xfrm>
            <a:off x="4622906" y="2351587"/>
            <a:ext cx="472891" cy="180370"/>
          </a:xfrm>
          <a:prstGeom prst="rect">
            <a:avLst/>
          </a:prstGeom>
        </p:spPr>
        <p:txBody>
          <a:bodyPr lIns="0" tIns="0" rIns="0" bIns="0" rtlCol="0" anchor="t">
            <a:spAutoFit/>
          </a:bodyPr>
          <a:lstStyle/>
          <a:p>
            <a:pPr algn="ctr">
              <a:lnSpc>
                <a:spcPts val="1494"/>
              </a:lnSpc>
            </a:pPr>
            <a:r>
              <a:rPr lang="en-US" sz="1067" b="1" spc="40">
                <a:solidFill>
                  <a:srgbClr val="FFFFFF"/>
                </a:solidFill>
                <a:latin typeface="Montserrat Bold"/>
                <a:ea typeface="Montserrat Bold"/>
                <a:cs typeface="Montserrat Bold"/>
                <a:sym typeface="Montserrat Bold"/>
              </a:rPr>
              <a:t>2017</a:t>
            </a:r>
          </a:p>
        </p:txBody>
      </p:sp>
      <p:grpSp>
        <p:nvGrpSpPr>
          <p:cNvPr id="120" name="Group 120"/>
          <p:cNvGrpSpPr/>
          <p:nvPr/>
        </p:nvGrpSpPr>
        <p:grpSpPr>
          <a:xfrm rot="-10800000">
            <a:off x="4368139" y="1679335"/>
            <a:ext cx="904937" cy="60187"/>
            <a:chOff x="0" y="0"/>
            <a:chExt cx="2291383" cy="152400"/>
          </a:xfrm>
        </p:grpSpPr>
        <p:sp>
          <p:nvSpPr>
            <p:cNvPr id="121" name="Freeform 121"/>
            <p:cNvSpPr/>
            <p:nvPr/>
          </p:nvSpPr>
          <p:spPr>
            <a:xfrm>
              <a:off x="0" y="0"/>
              <a:ext cx="2291383" cy="152400"/>
            </a:xfrm>
            <a:custGeom>
              <a:avLst/>
              <a:gdLst/>
              <a:ahLst/>
              <a:cxnLst/>
              <a:rect l="l" t="t" r="r" b="b"/>
              <a:pathLst>
                <a:path w="2291383" h="152400">
                  <a:moveTo>
                    <a:pt x="0" y="0"/>
                  </a:moveTo>
                  <a:lnTo>
                    <a:pt x="2291383" y="0"/>
                  </a:lnTo>
                  <a:lnTo>
                    <a:pt x="2291383" y="152400"/>
                  </a:lnTo>
                  <a:lnTo>
                    <a:pt x="0" y="152400"/>
                  </a:lnTo>
                  <a:close/>
                </a:path>
              </a:pathLst>
            </a:custGeom>
            <a:solidFill>
              <a:srgbClr val="6D0A51"/>
            </a:solidFill>
          </p:spPr>
          <p:txBody>
            <a:bodyPr/>
            <a:lstStyle/>
            <a:p>
              <a:endParaRPr lang="en-US"/>
            </a:p>
          </p:txBody>
        </p:sp>
      </p:grpSp>
      <p:sp>
        <p:nvSpPr>
          <p:cNvPr id="122" name="TextBox 122"/>
          <p:cNvSpPr txBox="1"/>
          <p:nvPr/>
        </p:nvSpPr>
        <p:spPr>
          <a:xfrm>
            <a:off x="4102526" y="1888910"/>
            <a:ext cx="1436165" cy="345672"/>
          </a:xfrm>
          <a:prstGeom prst="rect">
            <a:avLst/>
          </a:prstGeom>
        </p:spPr>
        <p:txBody>
          <a:bodyPr lIns="0" tIns="0" rIns="0" bIns="0" rtlCol="0" anchor="t">
            <a:spAutoFit/>
          </a:bodyPr>
          <a:lstStyle/>
          <a:p>
            <a:pPr algn="ctr">
              <a:lnSpc>
                <a:spcPts val="1421"/>
              </a:lnSpc>
            </a:pPr>
            <a:r>
              <a:rPr lang="en-US" sz="1000" b="1" dirty="0">
                <a:solidFill>
                  <a:srgbClr val="000000"/>
                </a:solidFill>
                <a:ea typeface="Montserrat Bold"/>
                <a:cs typeface="Montserrat Bold"/>
                <a:sym typeface="Montserrat Bold"/>
              </a:rPr>
              <a:t> </a:t>
            </a:r>
            <a:r>
              <a:rPr lang="en-US" sz="1000" b="1" dirty="0">
                <a:solidFill>
                  <a:srgbClr val="6D0A51"/>
                </a:solidFill>
                <a:ea typeface="Montserrat Bold"/>
                <a:cs typeface="Montserrat Bold"/>
                <a:sym typeface="Montserrat Bold"/>
              </a:rPr>
              <a:t>• </a:t>
            </a:r>
            <a:r>
              <a:rPr lang="en-US" sz="1000" b="1" dirty="0">
                <a:solidFill>
                  <a:srgbClr val="000000"/>
                </a:solidFill>
                <a:ea typeface="Montserrat Bold"/>
                <a:cs typeface="Montserrat Bold"/>
                <a:sym typeface="Montserrat Bold"/>
              </a:rPr>
              <a:t>EU:</a:t>
            </a:r>
            <a:r>
              <a:rPr lang="en-US" sz="1000" dirty="0">
                <a:solidFill>
                  <a:srgbClr val="000000"/>
                </a:solidFill>
                <a:ea typeface="Montserrat"/>
                <a:cs typeface="Montserrat"/>
                <a:sym typeface="Montserrat"/>
              </a:rPr>
              <a:t> Conflict Minerals Regulation</a:t>
            </a:r>
          </a:p>
        </p:txBody>
      </p:sp>
      <p:grpSp>
        <p:nvGrpSpPr>
          <p:cNvPr id="123" name="Group 123"/>
          <p:cNvGrpSpPr/>
          <p:nvPr/>
        </p:nvGrpSpPr>
        <p:grpSpPr>
          <a:xfrm>
            <a:off x="5513076" y="3620269"/>
            <a:ext cx="306673" cy="306673"/>
            <a:chOff x="0" y="0"/>
            <a:chExt cx="108388" cy="108388"/>
          </a:xfrm>
        </p:grpSpPr>
        <p:sp>
          <p:nvSpPr>
            <p:cNvPr id="124" name="Freeform 124"/>
            <p:cNvSpPr/>
            <p:nvPr/>
          </p:nvSpPr>
          <p:spPr>
            <a:xfrm>
              <a:off x="0" y="0"/>
              <a:ext cx="108388" cy="108388"/>
            </a:xfrm>
            <a:custGeom>
              <a:avLst/>
              <a:gdLst/>
              <a:ahLst/>
              <a:cxnLst/>
              <a:rect l="l" t="t" r="r" b="b"/>
              <a:pathLst>
                <a:path w="108388" h="108388">
                  <a:moveTo>
                    <a:pt x="54194" y="0"/>
                  </a:moveTo>
                  <a:cubicBezTo>
                    <a:pt x="24263" y="0"/>
                    <a:pt x="0" y="24263"/>
                    <a:pt x="0" y="54194"/>
                  </a:cubicBezTo>
                  <a:cubicBezTo>
                    <a:pt x="0" y="84124"/>
                    <a:pt x="24263" y="108388"/>
                    <a:pt x="54194" y="108388"/>
                  </a:cubicBezTo>
                  <a:cubicBezTo>
                    <a:pt x="84124" y="108388"/>
                    <a:pt x="108388" y="84124"/>
                    <a:pt x="108388" y="54194"/>
                  </a:cubicBezTo>
                  <a:cubicBezTo>
                    <a:pt x="108388" y="24263"/>
                    <a:pt x="84124" y="0"/>
                    <a:pt x="54194" y="0"/>
                  </a:cubicBezTo>
                  <a:close/>
                </a:path>
              </a:pathLst>
            </a:custGeom>
            <a:solidFill>
              <a:srgbClr val="456E73"/>
            </a:solidFill>
            <a:ln cap="sq">
              <a:noFill/>
              <a:prstDash val="solid"/>
              <a:miter/>
            </a:ln>
          </p:spPr>
          <p:txBody>
            <a:bodyPr/>
            <a:lstStyle/>
            <a:p>
              <a:endParaRPr lang="en-US"/>
            </a:p>
          </p:txBody>
        </p:sp>
        <p:sp>
          <p:nvSpPr>
            <p:cNvPr id="125" name="TextBox 125"/>
            <p:cNvSpPr txBox="1"/>
            <p:nvPr/>
          </p:nvSpPr>
          <p:spPr>
            <a:xfrm>
              <a:off x="10161" y="-18414"/>
              <a:ext cx="88065" cy="116640"/>
            </a:xfrm>
            <a:prstGeom prst="rect">
              <a:avLst/>
            </a:prstGeom>
          </p:spPr>
          <p:txBody>
            <a:bodyPr lIns="17771" tIns="17771" rIns="17771" bIns="17771" rtlCol="0" anchor="ctr"/>
            <a:lstStyle/>
            <a:p>
              <a:pPr algn="ctr">
                <a:lnSpc>
                  <a:spcPts val="1307"/>
                </a:lnSpc>
              </a:pPr>
              <a:endParaRPr sz="1200"/>
            </a:p>
          </p:txBody>
        </p:sp>
      </p:grpSp>
      <p:grpSp>
        <p:nvGrpSpPr>
          <p:cNvPr id="126" name="Group 126"/>
          <p:cNvGrpSpPr/>
          <p:nvPr/>
        </p:nvGrpSpPr>
        <p:grpSpPr>
          <a:xfrm>
            <a:off x="5213944" y="4002908"/>
            <a:ext cx="904937" cy="421923"/>
            <a:chOff x="0" y="0"/>
            <a:chExt cx="1809874" cy="843845"/>
          </a:xfrm>
        </p:grpSpPr>
        <p:grpSp>
          <p:nvGrpSpPr>
            <p:cNvPr id="127" name="Group 127"/>
            <p:cNvGrpSpPr>
              <a:grpSpLocks noChangeAspect="1"/>
            </p:cNvGrpSpPr>
            <p:nvPr/>
          </p:nvGrpSpPr>
          <p:grpSpPr>
            <a:xfrm>
              <a:off x="649955" y="0"/>
              <a:ext cx="509963" cy="441628"/>
              <a:chOff x="0" y="0"/>
              <a:chExt cx="6350000" cy="5499100"/>
            </a:xfrm>
          </p:grpSpPr>
          <p:sp>
            <p:nvSpPr>
              <p:cNvPr id="128" name="Freeform 1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B2A4B7"/>
              </a:solidFill>
            </p:spPr>
            <p:txBody>
              <a:bodyPr/>
              <a:lstStyle/>
              <a:p>
                <a:endParaRPr lang="en-US"/>
              </a:p>
            </p:txBody>
          </p:sp>
        </p:grpSp>
        <p:grpSp>
          <p:nvGrpSpPr>
            <p:cNvPr id="129" name="Group 129"/>
            <p:cNvGrpSpPr/>
            <p:nvPr/>
          </p:nvGrpSpPr>
          <p:grpSpPr>
            <a:xfrm>
              <a:off x="0" y="317204"/>
              <a:ext cx="1809874" cy="526641"/>
              <a:chOff x="0" y="0"/>
              <a:chExt cx="2468608" cy="718320"/>
            </a:xfrm>
          </p:grpSpPr>
          <p:sp>
            <p:nvSpPr>
              <p:cNvPr id="130" name="Freeform 130"/>
              <p:cNvSpPr/>
              <p:nvPr/>
            </p:nvSpPr>
            <p:spPr>
              <a:xfrm>
                <a:off x="0" y="0"/>
                <a:ext cx="2468608" cy="718320"/>
              </a:xfrm>
              <a:custGeom>
                <a:avLst/>
                <a:gdLst/>
                <a:ahLst/>
                <a:cxnLst/>
                <a:rect l="l" t="t" r="r" b="b"/>
                <a:pathLst>
                  <a:path w="2468608" h="718320">
                    <a:moveTo>
                      <a:pt x="0" y="0"/>
                    </a:moveTo>
                    <a:lnTo>
                      <a:pt x="2468608" y="0"/>
                    </a:lnTo>
                    <a:lnTo>
                      <a:pt x="2468608" y="718320"/>
                    </a:lnTo>
                    <a:lnTo>
                      <a:pt x="0" y="718320"/>
                    </a:lnTo>
                    <a:close/>
                  </a:path>
                </a:pathLst>
              </a:custGeom>
              <a:solidFill>
                <a:srgbClr val="B2A4B7"/>
              </a:solidFill>
            </p:spPr>
            <p:txBody>
              <a:bodyPr/>
              <a:lstStyle/>
              <a:p>
                <a:endParaRPr lang="en-US"/>
              </a:p>
            </p:txBody>
          </p:sp>
        </p:grpSp>
      </p:grpSp>
      <p:sp>
        <p:nvSpPr>
          <p:cNvPr id="131" name="TextBox 131"/>
          <p:cNvSpPr txBox="1"/>
          <p:nvPr/>
        </p:nvSpPr>
        <p:spPr>
          <a:xfrm>
            <a:off x="5429967" y="4194819"/>
            <a:ext cx="472891" cy="180370"/>
          </a:xfrm>
          <a:prstGeom prst="rect">
            <a:avLst/>
          </a:prstGeom>
        </p:spPr>
        <p:txBody>
          <a:bodyPr lIns="0" tIns="0" rIns="0" bIns="0" rtlCol="0" anchor="t">
            <a:spAutoFit/>
          </a:bodyPr>
          <a:lstStyle/>
          <a:p>
            <a:pPr algn="ctr">
              <a:lnSpc>
                <a:spcPts val="1494"/>
              </a:lnSpc>
            </a:pPr>
            <a:r>
              <a:rPr lang="en-US" sz="1067" b="1" spc="40">
                <a:solidFill>
                  <a:srgbClr val="FFFFFF"/>
                </a:solidFill>
                <a:latin typeface="Montserrat Bold"/>
                <a:ea typeface="Montserrat Bold"/>
                <a:cs typeface="Montserrat Bold"/>
                <a:sym typeface="Montserrat Bold"/>
              </a:rPr>
              <a:t>2018</a:t>
            </a:r>
          </a:p>
        </p:txBody>
      </p:sp>
      <p:sp>
        <p:nvSpPr>
          <p:cNvPr id="132" name="TextBox 132"/>
          <p:cNvSpPr txBox="1"/>
          <p:nvPr/>
        </p:nvSpPr>
        <p:spPr>
          <a:xfrm>
            <a:off x="5031843" y="4536736"/>
            <a:ext cx="1436165" cy="348044"/>
          </a:xfrm>
          <a:prstGeom prst="rect">
            <a:avLst/>
          </a:prstGeom>
        </p:spPr>
        <p:txBody>
          <a:bodyPr lIns="0" tIns="0" rIns="0" bIns="0" rtlCol="0" anchor="t">
            <a:spAutoFit/>
          </a:bodyPr>
          <a:lstStyle/>
          <a:p>
            <a:pPr algn="ctr">
              <a:lnSpc>
                <a:spcPts val="1421"/>
              </a:lnSpc>
            </a:pPr>
            <a:r>
              <a:rPr lang="en-US" sz="1000" b="1" dirty="0">
                <a:solidFill>
                  <a:srgbClr val="6D0A51"/>
                </a:solidFill>
                <a:ea typeface="Montserrat Bold"/>
                <a:cs typeface="Montserrat Bold"/>
                <a:sym typeface="Montserrat Bold"/>
              </a:rPr>
              <a:t>• </a:t>
            </a:r>
            <a:r>
              <a:rPr lang="en-US" sz="1000" b="1" dirty="0">
                <a:solidFill>
                  <a:srgbClr val="000000"/>
                </a:solidFill>
                <a:ea typeface="Montserrat Bold"/>
                <a:cs typeface="Montserrat Bold"/>
                <a:sym typeface="Montserrat Bold"/>
              </a:rPr>
              <a:t>Australia: </a:t>
            </a:r>
            <a:r>
              <a:rPr lang="en-US" sz="1000" dirty="0">
                <a:solidFill>
                  <a:srgbClr val="000000"/>
                </a:solidFill>
                <a:ea typeface="Montserrat"/>
                <a:cs typeface="Montserrat"/>
                <a:sym typeface="Montserrat"/>
              </a:rPr>
              <a:t>Modern Slavery Act </a:t>
            </a:r>
          </a:p>
        </p:txBody>
      </p:sp>
      <p:sp>
        <p:nvSpPr>
          <p:cNvPr id="133" name="TextBox 133"/>
          <p:cNvSpPr txBox="1"/>
          <p:nvPr/>
        </p:nvSpPr>
        <p:spPr>
          <a:xfrm>
            <a:off x="4948648" y="5281267"/>
            <a:ext cx="1436165" cy="710323"/>
          </a:xfrm>
          <a:prstGeom prst="rect">
            <a:avLst/>
          </a:prstGeom>
        </p:spPr>
        <p:txBody>
          <a:bodyPr lIns="0" tIns="0" rIns="0" bIns="0" rtlCol="0" anchor="t">
            <a:spAutoFit/>
          </a:bodyPr>
          <a:lstStyle/>
          <a:p>
            <a:pPr algn="ctr">
              <a:lnSpc>
                <a:spcPts val="1421"/>
              </a:lnSpc>
            </a:pPr>
            <a:r>
              <a:rPr lang="en-US" sz="1000" dirty="0">
                <a:solidFill>
                  <a:srgbClr val="456E73"/>
                </a:solidFill>
                <a:ea typeface="Montserrat"/>
                <a:cs typeface="Montserrat"/>
                <a:sym typeface="Montserrat"/>
              </a:rPr>
              <a:t>• </a:t>
            </a:r>
            <a:r>
              <a:rPr lang="en-US" sz="1000" b="1" dirty="0">
                <a:solidFill>
                  <a:srgbClr val="000000"/>
                </a:solidFill>
                <a:ea typeface="Montserrat Bold"/>
                <a:cs typeface="Montserrat Bold"/>
                <a:sym typeface="Montserrat Bold"/>
              </a:rPr>
              <a:t>OECD Due Diligence Guidance </a:t>
            </a:r>
            <a:r>
              <a:rPr lang="en-US" sz="1000" dirty="0">
                <a:solidFill>
                  <a:srgbClr val="000000"/>
                </a:solidFill>
                <a:ea typeface="Montserrat"/>
                <a:cs typeface="Montserrat"/>
                <a:sym typeface="Montserrat"/>
              </a:rPr>
              <a:t>for Responsible Business Conduct</a:t>
            </a:r>
          </a:p>
          <a:p>
            <a:pPr algn="ctr">
              <a:lnSpc>
                <a:spcPts val="1530"/>
              </a:lnSpc>
            </a:pPr>
            <a:endParaRPr lang="en-US" sz="1000" dirty="0">
              <a:solidFill>
                <a:srgbClr val="000000"/>
              </a:solidFill>
              <a:ea typeface="Montserrat"/>
              <a:cs typeface="Montserrat"/>
              <a:sym typeface="Montserrat"/>
            </a:endParaRPr>
          </a:p>
        </p:txBody>
      </p:sp>
      <p:grpSp>
        <p:nvGrpSpPr>
          <p:cNvPr id="134" name="Group 134"/>
          <p:cNvGrpSpPr/>
          <p:nvPr/>
        </p:nvGrpSpPr>
        <p:grpSpPr>
          <a:xfrm>
            <a:off x="5202583" y="4930536"/>
            <a:ext cx="904937" cy="263321"/>
            <a:chOff x="0" y="0"/>
            <a:chExt cx="2468608" cy="718320"/>
          </a:xfrm>
        </p:grpSpPr>
        <p:sp>
          <p:nvSpPr>
            <p:cNvPr id="135" name="Freeform 135"/>
            <p:cNvSpPr/>
            <p:nvPr/>
          </p:nvSpPr>
          <p:spPr>
            <a:xfrm>
              <a:off x="0" y="0"/>
              <a:ext cx="2468608" cy="718320"/>
            </a:xfrm>
            <a:custGeom>
              <a:avLst/>
              <a:gdLst/>
              <a:ahLst/>
              <a:cxnLst/>
              <a:rect l="l" t="t" r="r" b="b"/>
              <a:pathLst>
                <a:path w="2468608" h="718320">
                  <a:moveTo>
                    <a:pt x="0" y="0"/>
                  </a:moveTo>
                  <a:lnTo>
                    <a:pt x="2468608" y="0"/>
                  </a:lnTo>
                  <a:lnTo>
                    <a:pt x="2468608" y="718320"/>
                  </a:lnTo>
                  <a:lnTo>
                    <a:pt x="0" y="718320"/>
                  </a:lnTo>
                  <a:close/>
                </a:path>
              </a:pathLst>
            </a:custGeom>
            <a:solidFill>
              <a:srgbClr val="CADFE1"/>
            </a:solidFill>
          </p:spPr>
          <p:txBody>
            <a:bodyPr/>
            <a:lstStyle/>
            <a:p>
              <a:endParaRPr lang="en-US"/>
            </a:p>
          </p:txBody>
        </p:sp>
      </p:grpSp>
      <p:sp>
        <p:nvSpPr>
          <p:cNvPr id="136" name="TextBox 136"/>
          <p:cNvSpPr txBox="1"/>
          <p:nvPr/>
        </p:nvSpPr>
        <p:spPr>
          <a:xfrm>
            <a:off x="5412803" y="4972012"/>
            <a:ext cx="472891" cy="180370"/>
          </a:xfrm>
          <a:prstGeom prst="rect">
            <a:avLst/>
          </a:prstGeom>
        </p:spPr>
        <p:txBody>
          <a:bodyPr lIns="0" tIns="0" rIns="0" bIns="0" rtlCol="0" anchor="t">
            <a:spAutoFit/>
          </a:bodyPr>
          <a:lstStyle/>
          <a:p>
            <a:pPr algn="ctr">
              <a:lnSpc>
                <a:spcPts val="1494"/>
              </a:lnSpc>
            </a:pPr>
            <a:r>
              <a:rPr lang="en-US" sz="1067" b="1" spc="40" dirty="0">
                <a:solidFill>
                  <a:srgbClr val="FFFFFF"/>
                </a:solidFill>
                <a:latin typeface="Montserrat Bold"/>
                <a:ea typeface="Montserrat Bold"/>
                <a:cs typeface="Montserrat Bold"/>
                <a:sym typeface="Montserrat Bold"/>
              </a:rPr>
              <a:t>2018</a:t>
            </a:r>
          </a:p>
        </p:txBody>
      </p:sp>
      <p:grpSp>
        <p:nvGrpSpPr>
          <p:cNvPr id="137" name="Group 137"/>
          <p:cNvGrpSpPr/>
          <p:nvPr/>
        </p:nvGrpSpPr>
        <p:grpSpPr>
          <a:xfrm>
            <a:off x="5196779" y="5888258"/>
            <a:ext cx="904937" cy="60187"/>
            <a:chOff x="0" y="0"/>
            <a:chExt cx="2291383" cy="152400"/>
          </a:xfrm>
        </p:grpSpPr>
        <p:sp>
          <p:nvSpPr>
            <p:cNvPr id="138" name="Freeform 138"/>
            <p:cNvSpPr/>
            <p:nvPr/>
          </p:nvSpPr>
          <p:spPr>
            <a:xfrm>
              <a:off x="0" y="0"/>
              <a:ext cx="2291383" cy="152400"/>
            </a:xfrm>
            <a:custGeom>
              <a:avLst/>
              <a:gdLst/>
              <a:ahLst/>
              <a:cxnLst/>
              <a:rect l="l" t="t" r="r" b="b"/>
              <a:pathLst>
                <a:path w="2291383" h="152400">
                  <a:moveTo>
                    <a:pt x="0" y="0"/>
                  </a:moveTo>
                  <a:lnTo>
                    <a:pt x="2291383" y="0"/>
                  </a:lnTo>
                  <a:lnTo>
                    <a:pt x="2291383" y="152400"/>
                  </a:lnTo>
                  <a:lnTo>
                    <a:pt x="0" y="152400"/>
                  </a:lnTo>
                  <a:close/>
                </a:path>
              </a:pathLst>
            </a:custGeom>
            <a:solidFill>
              <a:srgbClr val="456E73"/>
            </a:solidFill>
          </p:spPr>
          <p:txBody>
            <a:bodyPr/>
            <a:lstStyle/>
            <a:p>
              <a:endParaRPr lang="en-US"/>
            </a:p>
          </p:txBody>
        </p:sp>
      </p:grpSp>
      <p:grpSp>
        <p:nvGrpSpPr>
          <p:cNvPr id="139" name="Group 139"/>
          <p:cNvGrpSpPr/>
          <p:nvPr/>
        </p:nvGrpSpPr>
        <p:grpSpPr>
          <a:xfrm>
            <a:off x="6884729" y="3996792"/>
            <a:ext cx="904937" cy="421923"/>
            <a:chOff x="0" y="0"/>
            <a:chExt cx="1809874" cy="843845"/>
          </a:xfrm>
        </p:grpSpPr>
        <p:grpSp>
          <p:nvGrpSpPr>
            <p:cNvPr id="140" name="Group 140"/>
            <p:cNvGrpSpPr>
              <a:grpSpLocks noChangeAspect="1"/>
            </p:cNvGrpSpPr>
            <p:nvPr/>
          </p:nvGrpSpPr>
          <p:grpSpPr>
            <a:xfrm>
              <a:off x="649955" y="0"/>
              <a:ext cx="509963" cy="441628"/>
              <a:chOff x="0" y="0"/>
              <a:chExt cx="6350000" cy="5499100"/>
            </a:xfrm>
          </p:grpSpPr>
          <p:sp>
            <p:nvSpPr>
              <p:cNvPr id="141" name="Freeform 1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B2A4B7"/>
              </a:solidFill>
            </p:spPr>
            <p:txBody>
              <a:bodyPr/>
              <a:lstStyle/>
              <a:p>
                <a:endParaRPr lang="en-US"/>
              </a:p>
            </p:txBody>
          </p:sp>
        </p:grpSp>
        <p:grpSp>
          <p:nvGrpSpPr>
            <p:cNvPr id="142" name="Group 142"/>
            <p:cNvGrpSpPr/>
            <p:nvPr/>
          </p:nvGrpSpPr>
          <p:grpSpPr>
            <a:xfrm>
              <a:off x="0" y="317204"/>
              <a:ext cx="1809874" cy="526641"/>
              <a:chOff x="0" y="0"/>
              <a:chExt cx="2468608" cy="718320"/>
            </a:xfrm>
          </p:grpSpPr>
          <p:sp>
            <p:nvSpPr>
              <p:cNvPr id="143" name="Freeform 143"/>
              <p:cNvSpPr/>
              <p:nvPr/>
            </p:nvSpPr>
            <p:spPr>
              <a:xfrm>
                <a:off x="0" y="0"/>
                <a:ext cx="2468608" cy="718320"/>
              </a:xfrm>
              <a:custGeom>
                <a:avLst/>
                <a:gdLst/>
                <a:ahLst/>
                <a:cxnLst/>
                <a:rect l="l" t="t" r="r" b="b"/>
                <a:pathLst>
                  <a:path w="2468608" h="718320">
                    <a:moveTo>
                      <a:pt x="0" y="0"/>
                    </a:moveTo>
                    <a:lnTo>
                      <a:pt x="2468608" y="0"/>
                    </a:lnTo>
                    <a:lnTo>
                      <a:pt x="2468608" y="718320"/>
                    </a:lnTo>
                    <a:lnTo>
                      <a:pt x="0" y="718320"/>
                    </a:lnTo>
                    <a:close/>
                  </a:path>
                </a:pathLst>
              </a:custGeom>
              <a:solidFill>
                <a:srgbClr val="B2A4B7"/>
              </a:solidFill>
            </p:spPr>
            <p:txBody>
              <a:bodyPr/>
              <a:lstStyle/>
              <a:p>
                <a:endParaRPr lang="en-US"/>
              </a:p>
            </p:txBody>
          </p:sp>
        </p:grpSp>
      </p:grpSp>
      <p:sp>
        <p:nvSpPr>
          <p:cNvPr id="144" name="TextBox 144"/>
          <p:cNvSpPr txBox="1"/>
          <p:nvPr/>
        </p:nvSpPr>
        <p:spPr>
          <a:xfrm>
            <a:off x="7100752" y="4197298"/>
            <a:ext cx="472891" cy="180370"/>
          </a:xfrm>
          <a:prstGeom prst="rect">
            <a:avLst/>
          </a:prstGeom>
        </p:spPr>
        <p:txBody>
          <a:bodyPr lIns="0" tIns="0" rIns="0" bIns="0" rtlCol="0" anchor="t">
            <a:spAutoFit/>
          </a:bodyPr>
          <a:lstStyle/>
          <a:p>
            <a:pPr algn="ctr">
              <a:lnSpc>
                <a:spcPts val="1494"/>
              </a:lnSpc>
            </a:pPr>
            <a:r>
              <a:rPr lang="en-US" sz="1067" b="1" spc="40">
                <a:solidFill>
                  <a:srgbClr val="FFFFFF"/>
                </a:solidFill>
                <a:latin typeface="Montserrat Bold"/>
                <a:ea typeface="Montserrat Bold"/>
                <a:cs typeface="Montserrat Bold"/>
                <a:sym typeface="Montserrat Bold"/>
              </a:rPr>
              <a:t>2021</a:t>
            </a:r>
          </a:p>
        </p:txBody>
      </p:sp>
      <p:grpSp>
        <p:nvGrpSpPr>
          <p:cNvPr id="145" name="Group 145"/>
          <p:cNvGrpSpPr/>
          <p:nvPr/>
        </p:nvGrpSpPr>
        <p:grpSpPr>
          <a:xfrm>
            <a:off x="7985052" y="2807214"/>
            <a:ext cx="306673" cy="306673"/>
            <a:chOff x="0" y="0"/>
            <a:chExt cx="108388" cy="108388"/>
          </a:xfrm>
        </p:grpSpPr>
        <p:sp>
          <p:nvSpPr>
            <p:cNvPr id="146" name="Freeform 146"/>
            <p:cNvSpPr/>
            <p:nvPr/>
          </p:nvSpPr>
          <p:spPr>
            <a:xfrm>
              <a:off x="0" y="0"/>
              <a:ext cx="108388" cy="108388"/>
            </a:xfrm>
            <a:custGeom>
              <a:avLst/>
              <a:gdLst/>
              <a:ahLst/>
              <a:cxnLst/>
              <a:rect l="l" t="t" r="r" b="b"/>
              <a:pathLst>
                <a:path w="108388" h="108388">
                  <a:moveTo>
                    <a:pt x="54194" y="0"/>
                  </a:moveTo>
                  <a:cubicBezTo>
                    <a:pt x="24263" y="0"/>
                    <a:pt x="0" y="24263"/>
                    <a:pt x="0" y="54194"/>
                  </a:cubicBezTo>
                  <a:cubicBezTo>
                    <a:pt x="0" y="84124"/>
                    <a:pt x="24263" y="108388"/>
                    <a:pt x="54194" y="108388"/>
                  </a:cubicBezTo>
                  <a:cubicBezTo>
                    <a:pt x="84124" y="108388"/>
                    <a:pt x="108388" y="84124"/>
                    <a:pt x="108388" y="54194"/>
                  </a:cubicBezTo>
                  <a:cubicBezTo>
                    <a:pt x="108388" y="24263"/>
                    <a:pt x="84124" y="0"/>
                    <a:pt x="54194" y="0"/>
                  </a:cubicBezTo>
                  <a:close/>
                </a:path>
              </a:pathLst>
            </a:custGeom>
            <a:solidFill>
              <a:srgbClr val="6D0A51"/>
            </a:solidFill>
            <a:ln cap="sq">
              <a:noFill/>
              <a:prstDash val="solid"/>
              <a:miter/>
            </a:ln>
          </p:spPr>
          <p:txBody>
            <a:bodyPr/>
            <a:lstStyle/>
            <a:p>
              <a:endParaRPr lang="en-US"/>
            </a:p>
          </p:txBody>
        </p:sp>
        <p:sp>
          <p:nvSpPr>
            <p:cNvPr id="147" name="TextBox 147"/>
            <p:cNvSpPr txBox="1"/>
            <p:nvPr/>
          </p:nvSpPr>
          <p:spPr>
            <a:xfrm>
              <a:off x="10161" y="-18414"/>
              <a:ext cx="88065" cy="116640"/>
            </a:xfrm>
            <a:prstGeom prst="rect">
              <a:avLst/>
            </a:prstGeom>
          </p:spPr>
          <p:txBody>
            <a:bodyPr lIns="17771" tIns="17771" rIns="17771" bIns="17771" rtlCol="0" anchor="ctr"/>
            <a:lstStyle/>
            <a:p>
              <a:pPr algn="ctr">
                <a:lnSpc>
                  <a:spcPts val="1307"/>
                </a:lnSpc>
              </a:pPr>
              <a:endParaRPr sz="1200"/>
            </a:p>
          </p:txBody>
        </p:sp>
      </p:grpSp>
      <p:grpSp>
        <p:nvGrpSpPr>
          <p:cNvPr id="148" name="Group 148"/>
          <p:cNvGrpSpPr/>
          <p:nvPr/>
        </p:nvGrpSpPr>
        <p:grpSpPr>
          <a:xfrm>
            <a:off x="7685920" y="2296523"/>
            <a:ext cx="904937" cy="421923"/>
            <a:chOff x="0" y="0"/>
            <a:chExt cx="1809874" cy="843845"/>
          </a:xfrm>
        </p:grpSpPr>
        <p:grpSp>
          <p:nvGrpSpPr>
            <p:cNvPr id="149" name="Group 149"/>
            <p:cNvGrpSpPr>
              <a:grpSpLocks noChangeAspect="1"/>
            </p:cNvGrpSpPr>
            <p:nvPr/>
          </p:nvGrpSpPr>
          <p:grpSpPr>
            <a:xfrm rot="-10800000">
              <a:off x="649955" y="402217"/>
              <a:ext cx="509963" cy="441628"/>
              <a:chOff x="0" y="0"/>
              <a:chExt cx="6350000" cy="5499100"/>
            </a:xfrm>
          </p:grpSpPr>
          <p:sp>
            <p:nvSpPr>
              <p:cNvPr id="150" name="Freeform 1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CADFE1"/>
              </a:solidFill>
            </p:spPr>
            <p:txBody>
              <a:bodyPr/>
              <a:lstStyle/>
              <a:p>
                <a:endParaRPr lang="en-US"/>
              </a:p>
            </p:txBody>
          </p:sp>
        </p:grpSp>
        <p:grpSp>
          <p:nvGrpSpPr>
            <p:cNvPr id="151" name="Group 151"/>
            <p:cNvGrpSpPr/>
            <p:nvPr/>
          </p:nvGrpSpPr>
          <p:grpSpPr>
            <a:xfrm rot="-10800000">
              <a:off x="0" y="0"/>
              <a:ext cx="1809874" cy="526641"/>
              <a:chOff x="0" y="0"/>
              <a:chExt cx="2468608" cy="718320"/>
            </a:xfrm>
          </p:grpSpPr>
          <p:sp>
            <p:nvSpPr>
              <p:cNvPr id="152" name="Freeform 152"/>
              <p:cNvSpPr/>
              <p:nvPr/>
            </p:nvSpPr>
            <p:spPr>
              <a:xfrm>
                <a:off x="0" y="0"/>
                <a:ext cx="2468608" cy="718320"/>
              </a:xfrm>
              <a:custGeom>
                <a:avLst/>
                <a:gdLst/>
                <a:ahLst/>
                <a:cxnLst/>
                <a:rect l="l" t="t" r="r" b="b"/>
                <a:pathLst>
                  <a:path w="2468608" h="718320">
                    <a:moveTo>
                      <a:pt x="0" y="0"/>
                    </a:moveTo>
                    <a:lnTo>
                      <a:pt x="2468608" y="0"/>
                    </a:lnTo>
                    <a:lnTo>
                      <a:pt x="2468608" y="718320"/>
                    </a:lnTo>
                    <a:lnTo>
                      <a:pt x="0" y="718320"/>
                    </a:lnTo>
                    <a:close/>
                  </a:path>
                </a:pathLst>
              </a:custGeom>
              <a:solidFill>
                <a:srgbClr val="CADFE1"/>
              </a:solidFill>
            </p:spPr>
            <p:txBody>
              <a:bodyPr/>
              <a:lstStyle/>
              <a:p>
                <a:endParaRPr lang="en-US"/>
              </a:p>
            </p:txBody>
          </p:sp>
        </p:grpSp>
      </p:grpSp>
      <p:sp>
        <p:nvSpPr>
          <p:cNvPr id="153" name="TextBox 153"/>
          <p:cNvSpPr txBox="1"/>
          <p:nvPr/>
        </p:nvSpPr>
        <p:spPr>
          <a:xfrm>
            <a:off x="7901943" y="2334805"/>
            <a:ext cx="472891" cy="180370"/>
          </a:xfrm>
          <a:prstGeom prst="rect">
            <a:avLst/>
          </a:prstGeom>
        </p:spPr>
        <p:txBody>
          <a:bodyPr lIns="0" tIns="0" rIns="0" bIns="0" rtlCol="0" anchor="t">
            <a:spAutoFit/>
          </a:bodyPr>
          <a:lstStyle/>
          <a:p>
            <a:pPr algn="ctr">
              <a:lnSpc>
                <a:spcPts val="1494"/>
              </a:lnSpc>
            </a:pPr>
            <a:r>
              <a:rPr lang="en-US" sz="1067" b="1" spc="40">
                <a:solidFill>
                  <a:srgbClr val="FFFFFF"/>
                </a:solidFill>
                <a:latin typeface="Montserrat Bold"/>
                <a:ea typeface="Montserrat Bold"/>
                <a:cs typeface="Montserrat Bold"/>
                <a:sym typeface="Montserrat Bold"/>
              </a:rPr>
              <a:t>2022</a:t>
            </a:r>
          </a:p>
        </p:txBody>
      </p:sp>
      <p:sp>
        <p:nvSpPr>
          <p:cNvPr id="154" name="TextBox 154"/>
          <p:cNvSpPr txBox="1"/>
          <p:nvPr/>
        </p:nvSpPr>
        <p:spPr>
          <a:xfrm>
            <a:off x="7420306" y="1568500"/>
            <a:ext cx="1436165" cy="825739"/>
          </a:xfrm>
          <a:prstGeom prst="rect">
            <a:avLst/>
          </a:prstGeom>
        </p:spPr>
        <p:txBody>
          <a:bodyPr lIns="0" tIns="0" rIns="0" bIns="0" rtlCol="0" anchor="t">
            <a:spAutoFit/>
          </a:bodyPr>
          <a:lstStyle/>
          <a:p>
            <a:pPr algn="ctr">
              <a:lnSpc>
                <a:spcPts val="1312"/>
              </a:lnSpc>
            </a:pPr>
            <a:r>
              <a:rPr lang="en-US" sz="1000" b="1" dirty="0">
                <a:solidFill>
                  <a:srgbClr val="000000"/>
                </a:solidFill>
                <a:ea typeface="Montserrat Bold"/>
                <a:cs typeface="Montserrat Bold"/>
                <a:sym typeface="Montserrat Bold"/>
              </a:rPr>
              <a:t>Japan:</a:t>
            </a:r>
          </a:p>
          <a:p>
            <a:pPr algn="ctr">
              <a:lnSpc>
                <a:spcPts val="1312"/>
              </a:lnSpc>
            </a:pPr>
            <a:r>
              <a:rPr lang="en-US" sz="1000" dirty="0">
                <a:solidFill>
                  <a:srgbClr val="456E73"/>
                </a:solidFill>
                <a:ea typeface="Montserrat"/>
                <a:cs typeface="Montserrat"/>
                <a:sym typeface="Montserrat"/>
              </a:rPr>
              <a:t>• </a:t>
            </a:r>
            <a:r>
              <a:rPr lang="en-US" sz="1000" dirty="0">
                <a:solidFill>
                  <a:srgbClr val="000000"/>
                </a:solidFill>
                <a:ea typeface="Montserrat"/>
                <a:cs typeface="Montserrat"/>
                <a:sym typeface="Montserrat"/>
              </a:rPr>
              <a:t>Guidelines on Human Rights in Responsible Supply Chains</a:t>
            </a:r>
          </a:p>
          <a:p>
            <a:pPr algn="ctr">
              <a:lnSpc>
                <a:spcPts val="1312"/>
              </a:lnSpc>
            </a:pPr>
            <a:endParaRPr lang="en-US" sz="1000" dirty="0">
              <a:solidFill>
                <a:srgbClr val="000000"/>
              </a:solidFill>
              <a:ea typeface="Montserrat"/>
              <a:cs typeface="Montserrat"/>
              <a:sym typeface="Montserrat"/>
            </a:endParaRPr>
          </a:p>
        </p:txBody>
      </p:sp>
      <p:grpSp>
        <p:nvGrpSpPr>
          <p:cNvPr id="155" name="Group 155"/>
          <p:cNvGrpSpPr/>
          <p:nvPr/>
        </p:nvGrpSpPr>
        <p:grpSpPr>
          <a:xfrm>
            <a:off x="7685920" y="1273430"/>
            <a:ext cx="904937" cy="263321"/>
            <a:chOff x="0" y="0"/>
            <a:chExt cx="2468608" cy="718320"/>
          </a:xfrm>
        </p:grpSpPr>
        <p:sp>
          <p:nvSpPr>
            <p:cNvPr id="156" name="Freeform 156"/>
            <p:cNvSpPr/>
            <p:nvPr/>
          </p:nvSpPr>
          <p:spPr>
            <a:xfrm>
              <a:off x="0" y="0"/>
              <a:ext cx="2468608" cy="718320"/>
            </a:xfrm>
            <a:custGeom>
              <a:avLst/>
              <a:gdLst/>
              <a:ahLst/>
              <a:cxnLst/>
              <a:rect l="l" t="t" r="r" b="b"/>
              <a:pathLst>
                <a:path w="2468608" h="718320">
                  <a:moveTo>
                    <a:pt x="0" y="0"/>
                  </a:moveTo>
                  <a:lnTo>
                    <a:pt x="2468608" y="0"/>
                  </a:lnTo>
                  <a:lnTo>
                    <a:pt x="2468608" y="718320"/>
                  </a:lnTo>
                  <a:lnTo>
                    <a:pt x="0" y="718320"/>
                  </a:lnTo>
                  <a:close/>
                </a:path>
              </a:pathLst>
            </a:custGeom>
            <a:solidFill>
              <a:srgbClr val="B2A4B7"/>
            </a:solidFill>
          </p:spPr>
          <p:txBody>
            <a:bodyPr/>
            <a:lstStyle/>
            <a:p>
              <a:endParaRPr lang="en-US"/>
            </a:p>
          </p:txBody>
        </p:sp>
      </p:grpSp>
      <p:grpSp>
        <p:nvGrpSpPr>
          <p:cNvPr id="157" name="Group 157"/>
          <p:cNvGrpSpPr/>
          <p:nvPr/>
        </p:nvGrpSpPr>
        <p:grpSpPr>
          <a:xfrm>
            <a:off x="8811791" y="3620269"/>
            <a:ext cx="306673" cy="306673"/>
            <a:chOff x="0" y="0"/>
            <a:chExt cx="108388" cy="108388"/>
          </a:xfrm>
        </p:grpSpPr>
        <p:sp>
          <p:nvSpPr>
            <p:cNvPr id="158" name="Freeform 158"/>
            <p:cNvSpPr/>
            <p:nvPr/>
          </p:nvSpPr>
          <p:spPr>
            <a:xfrm>
              <a:off x="0" y="0"/>
              <a:ext cx="108388" cy="108388"/>
            </a:xfrm>
            <a:custGeom>
              <a:avLst/>
              <a:gdLst/>
              <a:ahLst/>
              <a:cxnLst/>
              <a:rect l="l" t="t" r="r" b="b"/>
              <a:pathLst>
                <a:path w="108388" h="108388">
                  <a:moveTo>
                    <a:pt x="54194" y="0"/>
                  </a:moveTo>
                  <a:cubicBezTo>
                    <a:pt x="24263" y="0"/>
                    <a:pt x="0" y="24263"/>
                    <a:pt x="0" y="54194"/>
                  </a:cubicBezTo>
                  <a:cubicBezTo>
                    <a:pt x="0" y="84124"/>
                    <a:pt x="24263" y="108388"/>
                    <a:pt x="54194" y="108388"/>
                  </a:cubicBezTo>
                  <a:cubicBezTo>
                    <a:pt x="84124" y="108388"/>
                    <a:pt x="108388" y="84124"/>
                    <a:pt x="108388" y="54194"/>
                  </a:cubicBezTo>
                  <a:cubicBezTo>
                    <a:pt x="108388" y="24263"/>
                    <a:pt x="84124" y="0"/>
                    <a:pt x="54194" y="0"/>
                  </a:cubicBezTo>
                  <a:close/>
                </a:path>
              </a:pathLst>
            </a:custGeom>
            <a:solidFill>
              <a:srgbClr val="456E73"/>
            </a:solidFill>
            <a:ln cap="sq">
              <a:noFill/>
              <a:prstDash val="solid"/>
              <a:miter/>
            </a:ln>
          </p:spPr>
          <p:txBody>
            <a:bodyPr/>
            <a:lstStyle/>
            <a:p>
              <a:endParaRPr lang="en-US"/>
            </a:p>
          </p:txBody>
        </p:sp>
        <p:sp>
          <p:nvSpPr>
            <p:cNvPr id="159" name="TextBox 159"/>
            <p:cNvSpPr txBox="1"/>
            <p:nvPr/>
          </p:nvSpPr>
          <p:spPr>
            <a:xfrm>
              <a:off x="10161" y="-18414"/>
              <a:ext cx="88065" cy="116640"/>
            </a:xfrm>
            <a:prstGeom prst="rect">
              <a:avLst/>
            </a:prstGeom>
          </p:spPr>
          <p:txBody>
            <a:bodyPr lIns="17771" tIns="17771" rIns="17771" bIns="17771" rtlCol="0" anchor="ctr"/>
            <a:lstStyle/>
            <a:p>
              <a:pPr algn="ctr">
                <a:lnSpc>
                  <a:spcPts val="1307"/>
                </a:lnSpc>
              </a:pPr>
              <a:endParaRPr sz="1200"/>
            </a:p>
          </p:txBody>
        </p:sp>
      </p:grpSp>
      <p:grpSp>
        <p:nvGrpSpPr>
          <p:cNvPr id="160" name="Group 160"/>
          <p:cNvGrpSpPr/>
          <p:nvPr/>
        </p:nvGrpSpPr>
        <p:grpSpPr>
          <a:xfrm>
            <a:off x="8512659" y="3996792"/>
            <a:ext cx="904937" cy="421923"/>
            <a:chOff x="0" y="0"/>
            <a:chExt cx="1809874" cy="843845"/>
          </a:xfrm>
        </p:grpSpPr>
        <p:grpSp>
          <p:nvGrpSpPr>
            <p:cNvPr id="161" name="Group 161"/>
            <p:cNvGrpSpPr>
              <a:grpSpLocks noChangeAspect="1"/>
            </p:cNvGrpSpPr>
            <p:nvPr/>
          </p:nvGrpSpPr>
          <p:grpSpPr>
            <a:xfrm>
              <a:off x="649955" y="0"/>
              <a:ext cx="509963" cy="441628"/>
              <a:chOff x="0" y="0"/>
              <a:chExt cx="6350000" cy="5499100"/>
            </a:xfrm>
          </p:grpSpPr>
          <p:sp>
            <p:nvSpPr>
              <p:cNvPr id="162" name="Freeform 1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B2A4B7"/>
              </a:solidFill>
            </p:spPr>
            <p:txBody>
              <a:bodyPr/>
              <a:lstStyle/>
              <a:p>
                <a:endParaRPr lang="en-US"/>
              </a:p>
            </p:txBody>
          </p:sp>
        </p:grpSp>
        <p:grpSp>
          <p:nvGrpSpPr>
            <p:cNvPr id="163" name="Group 163"/>
            <p:cNvGrpSpPr/>
            <p:nvPr/>
          </p:nvGrpSpPr>
          <p:grpSpPr>
            <a:xfrm>
              <a:off x="0" y="317204"/>
              <a:ext cx="1809874" cy="526641"/>
              <a:chOff x="0" y="0"/>
              <a:chExt cx="2468608" cy="718320"/>
            </a:xfrm>
          </p:grpSpPr>
          <p:sp>
            <p:nvSpPr>
              <p:cNvPr id="164" name="Freeform 164"/>
              <p:cNvSpPr/>
              <p:nvPr/>
            </p:nvSpPr>
            <p:spPr>
              <a:xfrm>
                <a:off x="0" y="0"/>
                <a:ext cx="2468608" cy="718320"/>
              </a:xfrm>
              <a:custGeom>
                <a:avLst/>
                <a:gdLst/>
                <a:ahLst/>
                <a:cxnLst/>
                <a:rect l="l" t="t" r="r" b="b"/>
                <a:pathLst>
                  <a:path w="2468608" h="718320">
                    <a:moveTo>
                      <a:pt x="0" y="0"/>
                    </a:moveTo>
                    <a:lnTo>
                      <a:pt x="2468608" y="0"/>
                    </a:lnTo>
                    <a:lnTo>
                      <a:pt x="2468608" y="718320"/>
                    </a:lnTo>
                    <a:lnTo>
                      <a:pt x="0" y="718320"/>
                    </a:lnTo>
                    <a:close/>
                  </a:path>
                </a:pathLst>
              </a:custGeom>
              <a:solidFill>
                <a:srgbClr val="B2A4B7"/>
              </a:solidFill>
            </p:spPr>
            <p:txBody>
              <a:bodyPr/>
              <a:lstStyle/>
              <a:p>
                <a:endParaRPr lang="en-US"/>
              </a:p>
            </p:txBody>
          </p:sp>
        </p:grpSp>
      </p:grpSp>
      <p:sp>
        <p:nvSpPr>
          <p:cNvPr id="165" name="TextBox 165"/>
          <p:cNvSpPr txBox="1"/>
          <p:nvPr/>
        </p:nvSpPr>
        <p:spPr>
          <a:xfrm>
            <a:off x="8728682" y="4197298"/>
            <a:ext cx="472891" cy="180370"/>
          </a:xfrm>
          <a:prstGeom prst="rect">
            <a:avLst/>
          </a:prstGeom>
        </p:spPr>
        <p:txBody>
          <a:bodyPr lIns="0" tIns="0" rIns="0" bIns="0" rtlCol="0" anchor="t">
            <a:spAutoFit/>
          </a:bodyPr>
          <a:lstStyle/>
          <a:p>
            <a:pPr algn="ctr">
              <a:lnSpc>
                <a:spcPts val="1494"/>
              </a:lnSpc>
            </a:pPr>
            <a:r>
              <a:rPr lang="en-US" sz="1067" b="1" spc="40">
                <a:solidFill>
                  <a:srgbClr val="FFFFFF"/>
                </a:solidFill>
                <a:latin typeface="Montserrat Bold"/>
                <a:ea typeface="Montserrat Bold"/>
                <a:cs typeface="Montserrat Bold"/>
                <a:sym typeface="Montserrat Bold"/>
              </a:rPr>
              <a:t>2023</a:t>
            </a:r>
          </a:p>
        </p:txBody>
      </p:sp>
      <p:grpSp>
        <p:nvGrpSpPr>
          <p:cNvPr id="166" name="Group 166"/>
          <p:cNvGrpSpPr/>
          <p:nvPr/>
        </p:nvGrpSpPr>
        <p:grpSpPr>
          <a:xfrm>
            <a:off x="8531019" y="5771299"/>
            <a:ext cx="904937" cy="263321"/>
            <a:chOff x="0" y="0"/>
            <a:chExt cx="2468608" cy="718320"/>
          </a:xfrm>
        </p:grpSpPr>
        <p:sp>
          <p:nvSpPr>
            <p:cNvPr id="167" name="Freeform 167"/>
            <p:cNvSpPr/>
            <p:nvPr/>
          </p:nvSpPr>
          <p:spPr>
            <a:xfrm>
              <a:off x="0" y="0"/>
              <a:ext cx="2468608" cy="718320"/>
            </a:xfrm>
            <a:custGeom>
              <a:avLst/>
              <a:gdLst/>
              <a:ahLst/>
              <a:cxnLst/>
              <a:rect l="l" t="t" r="r" b="b"/>
              <a:pathLst>
                <a:path w="2468608" h="718320">
                  <a:moveTo>
                    <a:pt x="0" y="0"/>
                  </a:moveTo>
                  <a:lnTo>
                    <a:pt x="2468608" y="0"/>
                  </a:lnTo>
                  <a:lnTo>
                    <a:pt x="2468608" y="718320"/>
                  </a:lnTo>
                  <a:lnTo>
                    <a:pt x="0" y="718320"/>
                  </a:lnTo>
                  <a:close/>
                </a:path>
              </a:pathLst>
            </a:custGeom>
            <a:solidFill>
              <a:srgbClr val="CADFE1"/>
            </a:solidFill>
          </p:spPr>
          <p:txBody>
            <a:bodyPr/>
            <a:lstStyle/>
            <a:p>
              <a:endParaRPr lang="en-US"/>
            </a:p>
          </p:txBody>
        </p:sp>
      </p:grpSp>
      <p:sp>
        <p:nvSpPr>
          <p:cNvPr id="168" name="TextBox 168"/>
          <p:cNvSpPr txBox="1"/>
          <p:nvPr/>
        </p:nvSpPr>
        <p:spPr>
          <a:xfrm>
            <a:off x="8747043" y="5830727"/>
            <a:ext cx="472891" cy="180370"/>
          </a:xfrm>
          <a:prstGeom prst="rect">
            <a:avLst/>
          </a:prstGeom>
        </p:spPr>
        <p:txBody>
          <a:bodyPr lIns="0" tIns="0" rIns="0" bIns="0" rtlCol="0" anchor="t">
            <a:spAutoFit/>
          </a:bodyPr>
          <a:lstStyle/>
          <a:p>
            <a:pPr algn="ctr">
              <a:lnSpc>
                <a:spcPts val="1494"/>
              </a:lnSpc>
            </a:pPr>
            <a:r>
              <a:rPr lang="en-US" sz="1067" b="1" spc="40" dirty="0">
                <a:solidFill>
                  <a:srgbClr val="FFFFFF"/>
                </a:solidFill>
                <a:latin typeface="Montserrat Bold"/>
                <a:ea typeface="Montserrat Bold"/>
                <a:cs typeface="Montserrat Bold"/>
                <a:sym typeface="Montserrat Bold"/>
              </a:rPr>
              <a:t>2023</a:t>
            </a:r>
          </a:p>
        </p:txBody>
      </p:sp>
      <p:sp>
        <p:nvSpPr>
          <p:cNvPr id="169" name="TextBox 169"/>
          <p:cNvSpPr txBox="1"/>
          <p:nvPr/>
        </p:nvSpPr>
        <p:spPr>
          <a:xfrm>
            <a:off x="8247043" y="6081061"/>
            <a:ext cx="1436165" cy="153888"/>
          </a:xfrm>
          <a:prstGeom prst="rect">
            <a:avLst/>
          </a:prstGeom>
        </p:spPr>
        <p:txBody>
          <a:bodyPr lIns="0" tIns="0" rIns="0" bIns="0" rtlCol="0" anchor="t">
            <a:spAutoFit/>
          </a:bodyPr>
          <a:lstStyle/>
          <a:p>
            <a:pPr algn="ctr">
              <a:lnSpc>
                <a:spcPts val="1202"/>
              </a:lnSpc>
            </a:pPr>
            <a:r>
              <a:rPr lang="en-US" sz="1000" dirty="0">
                <a:solidFill>
                  <a:srgbClr val="456E73"/>
                </a:solidFill>
                <a:ea typeface="Montserrat"/>
                <a:cs typeface="Montserrat"/>
                <a:sym typeface="Montserrat"/>
              </a:rPr>
              <a:t>• </a:t>
            </a:r>
            <a:r>
              <a:rPr lang="en-US" sz="1000" dirty="0">
                <a:solidFill>
                  <a:srgbClr val="000000"/>
                </a:solidFill>
                <a:ea typeface="Montserrat"/>
                <a:cs typeface="Montserrat"/>
                <a:sym typeface="Montserrat"/>
              </a:rPr>
              <a:t>Update </a:t>
            </a:r>
            <a:r>
              <a:rPr lang="en-US" sz="1000" b="1" dirty="0">
                <a:solidFill>
                  <a:srgbClr val="000000"/>
                </a:solidFill>
                <a:ea typeface="Montserrat Bold"/>
                <a:cs typeface="Montserrat Bold"/>
                <a:sym typeface="Montserrat Bold"/>
              </a:rPr>
              <a:t>OECD guidelines</a:t>
            </a:r>
          </a:p>
        </p:txBody>
      </p:sp>
      <p:grpSp>
        <p:nvGrpSpPr>
          <p:cNvPr id="170" name="Group 170"/>
          <p:cNvGrpSpPr/>
          <p:nvPr/>
        </p:nvGrpSpPr>
        <p:grpSpPr>
          <a:xfrm>
            <a:off x="9326093" y="2296523"/>
            <a:ext cx="904937" cy="421923"/>
            <a:chOff x="0" y="0"/>
            <a:chExt cx="1809874" cy="843845"/>
          </a:xfrm>
        </p:grpSpPr>
        <p:grpSp>
          <p:nvGrpSpPr>
            <p:cNvPr id="171" name="Group 171"/>
            <p:cNvGrpSpPr>
              <a:grpSpLocks noChangeAspect="1"/>
            </p:cNvGrpSpPr>
            <p:nvPr/>
          </p:nvGrpSpPr>
          <p:grpSpPr>
            <a:xfrm rot="-10800000">
              <a:off x="649955" y="402217"/>
              <a:ext cx="509963" cy="441628"/>
              <a:chOff x="0" y="0"/>
              <a:chExt cx="6350000" cy="5499100"/>
            </a:xfrm>
          </p:grpSpPr>
          <p:sp>
            <p:nvSpPr>
              <p:cNvPr id="172" name="Freeform 1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CADFE1"/>
              </a:solidFill>
            </p:spPr>
            <p:txBody>
              <a:bodyPr/>
              <a:lstStyle/>
              <a:p>
                <a:endParaRPr lang="en-US"/>
              </a:p>
            </p:txBody>
          </p:sp>
        </p:grpSp>
        <p:grpSp>
          <p:nvGrpSpPr>
            <p:cNvPr id="173" name="Group 173"/>
            <p:cNvGrpSpPr/>
            <p:nvPr/>
          </p:nvGrpSpPr>
          <p:grpSpPr>
            <a:xfrm rot="-10800000">
              <a:off x="0" y="0"/>
              <a:ext cx="1809874" cy="526641"/>
              <a:chOff x="0" y="0"/>
              <a:chExt cx="2468608" cy="718320"/>
            </a:xfrm>
          </p:grpSpPr>
          <p:sp>
            <p:nvSpPr>
              <p:cNvPr id="174" name="Freeform 174"/>
              <p:cNvSpPr/>
              <p:nvPr/>
            </p:nvSpPr>
            <p:spPr>
              <a:xfrm>
                <a:off x="0" y="0"/>
                <a:ext cx="2468608" cy="718320"/>
              </a:xfrm>
              <a:custGeom>
                <a:avLst/>
                <a:gdLst/>
                <a:ahLst/>
                <a:cxnLst/>
                <a:rect l="l" t="t" r="r" b="b"/>
                <a:pathLst>
                  <a:path w="2468608" h="718320">
                    <a:moveTo>
                      <a:pt x="0" y="0"/>
                    </a:moveTo>
                    <a:lnTo>
                      <a:pt x="2468608" y="0"/>
                    </a:lnTo>
                    <a:lnTo>
                      <a:pt x="2468608" y="718320"/>
                    </a:lnTo>
                    <a:lnTo>
                      <a:pt x="0" y="718320"/>
                    </a:lnTo>
                    <a:close/>
                  </a:path>
                </a:pathLst>
              </a:custGeom>
              <a:solidFill>
                <a:srgbClr val="CADFE1"/>
              </a:solidFill>
            </p:spPr>
            <p:txBody>
              <a:bodyPr/>
              <a:lstStyle/>
              <a:p>
                <a:endParaRPr lang="en-US"/>
              </a:p>
            </p:txBody>
          </p:sp>
        </p:grpSp>
      </p:grpSp>
      <p:sp>
        <p:nvSpPr>
          <p:cNvPr id="175" name="TextBox 175"/>
          <p:cNvSpPr txBox="1"/>
          <p:nvPr/>
        </p:nvSpPr>
        <p:spPr>
          <a:xfrm>
            <a:off x="9542116" y="2334805"/>
            <a:ext cx="472891" cy="180370"/>
          </a:xfrm>
          <a:prstGeom prst="rect">
            <a:avLst/>
          </a:prstGeom>
        </p:spPr>
        <p:txBody>
          <a:bodyPr lIns="0" tIns="0" rIns="0" bIns="0" rtlCol="0" anchor="t">
            <a:spAutoFit/>
          </a:bodyPr>
          <a:lstStyle/>
          <a:p>
            <a:pPr algn="ctr">
              <a:lnSpc>
                <a:spcPts val="1494"/>
              </a:lnSpc>
            </a:pPr>
            <a:r>
              <a:rPr lang="en-US" sz="1067" b="1" spc="40">
                <a:solidFill>
                  <a:srgbClr val="FFFFFF"/>
                </a:solidFill>
                <a:latin typeface="Montserrat Bold"/>
                <a:ea typeface="Montserrat Bold"/>
                <a:cs typeface="Montserrat Bold"/>
                <a:sym typeface="Montserrat Bold"/>
              </a:rPr>
              <a:t>2024</a:t>
            </a:r>
          </a:p>
        </p:txBody>
      </p:sp>
      <p:grpSp>
        <p:nvGrpSpPr>
          <p:cNvPr id="176" name="Group 176"/>
          <p:cNvGrpSpPr/>
          <p:nvPr/>
        </p:nvGrpSpPr>
        <p:grpSpPr>
          <a:xfrm>
            <a:off x="9625225" y="2784119"/>
            <a:ext cx="306673" cy="306673"/>
            <a:chOff x="0" y="0"/>
            <a:chExt cx="108388" cy="108388"/>
          </a:xfrm>
        </p:grpSpPr>
        <p:sp>
          <p:nvSpPr>
            <p:cNvPr id="177" name="Freeform 177"/>
            <p:cNvSpPr/>
            <p:nvPr/>
          </p:nvSpPr>
          <p:spPr>
            <a:xfrm>
              <a:off x="0" y="0"/>
              <a:ext cx="108388" cy="108388"/>
            </a:xfrm>
            <a:custGeom>
              <a:avLst/>
              <a:gdLst/>
              <a:ahLst/>
              <a:cxnLst/>
              <a:rect l="l" t="t" r="r" b="b"/>
              <a:pathLst>
                <a:path w="108388" h="108388">
                  <a:moveTo>
                    <a:pt x="54194" y="0"/>
                  </a:moveTo>
                  <a:cubicBezTo>
                    <a:pt x="24263" y="0"/>
                    <a:pt x="0" y="24263"/>
                    <a:pt x="0" y="54194"/>
                  </a:cubicBezTo>
                  <a:cubicBezTo>
                    <a:pt x="0" y="84124"/>
                    <a:pt x="24263" y="108388"/>
                    <a:pt x="54194" y="108388"/>
                  </a:cubicBezTo>
                  <a:cubicBezTo>
                    <a:pt x="84124" y="108388"/>
                    <a:pt x="108388" y="84124"/>
                    <a:pt x="108388" y="54194"/>
                  </a:cubicBezTo>
                  <a:cubicBezTo>
                    <a:pt x="108388" y="24263"/>
                    <a:pt x="84124" y="0"/>
                    <a:pt x="54194" y="0"/>
                  </a:cubicBezTo>
                  <a:close/>
                </a:path>
              </a:pathLst>
            </a:custGeom>
            <a:solidFill>
              <a:srgbClr val="6D0A51"/>
            </a:solidFill>
            <a:ln cap="sq">
              <a:noFill/>
              <a:prstDash val="solid"/>
              <a:miter/>
            </a:ln>
          </p:spPr>
          <p:txBody>
            <a:bodyPr/>
            <a:lstStyle/>
            <a:p>
              <a:endParaRPr lang="en-US"/>
            </a:p>
          </p:txBody>
        </p:sp>
        <p:sp>
          <p:nvSpPr>
            <p:cNvPr id="178" name="TextBox 178"/>
            <p:cNvSpPr txBox="1"/>
            <p:nvPr/>
          </p:nvSpPr>
          <p:spPr>
            <a:xfrm>
              <a:off x="10161" y="-18414"/>
              <a:ext cx="88065" cy="116640"/>
            </a:xfrm>
            <a:prstGeom prst="rect">
              <a:avLst/>
            </a:prstGeom>
          </p:spPr>
          <p:txBody>
            <a:bodyPr lIns="17771" tIns="17771" rIns="17771" bIns="17771" rtlCol="0" anchor="ctr"/>
            <a:lstStyle/>
            <a:p>
              <a:pPr algn="ctr">
                <a:lnSpc>
                  <a:spcPts val="1307"/>
                </a:lnSpc>
              </a:pPr>
              <a:endParaRPr sz="1200"/>
            </a:p>
          </p:txBody>
        </p:sp>
      </p:grpSp>
      <p:sp>
        <p:nvSpPr>
          <p:cNvPr id="179" name="TextBox 179"/>
          <p:cNvSpPr txBox="1"/>
          <p:nvPr/>
        </p:nvSpPr>
        <p:spPr>
          <a:xfrm>
            <a:off x="7901943" y="1309225"/>
            <a:ext cx="472891" cy="180370"/>
          </a:xfrm>
          <a:prstGeom prst="rect">
            <a:avLst/>
          </a:prstGeom>
        </p:spPr>
        <p:txBody>
          <a:bodyPr lIns="0" tIns="0" rIns="0" bIns="0" rtlCol="0" anchor="t">
            <a:spAutoFit/>
          </a:bodyPr>
          <a:lstStyle/>
          <a:p>
            <a:pPr algn="ctr">
              <a:lnSpc>
                <a:spcPts val="1494"/>
              </a:lnSpc>
            </a:pPr>
            <a:r>
              <a:rPr lang="en-US" sz="1067" b="1" spc="40">
                <a:solidFill>
                  <a:srgbClr val="FFFFFF"/>
                </a:solidFill>
                <a:latin typeface="Montserrat Bold"/>
                <a:ea typeface="Montserrat Bold"/>
                <a:cs typeface="Montserrat Bold"/>
                <a:sym typeface="Montserrat Bold"/>
              </a:rPr>
              <a:t>2022</a:t>
            </a:r>
          </a:p>
        </p:txBody>
      </p:sp>
      <p:sp>
        <p:nvSpPr>
          <p:cNvPr id="180" name="TextBox 180"/>
          <p:cNvSpPr txBox="1"/>
          <p:nvPr/>
        </p:nvSpPr>
        <p:spPr>
          <a:xfrm>
            <a:off x="9077156" y="974224"/>
            <a:ext cx="1436165" cy="307777"/>
          </a:xfrm>
          <a:prstGeom prst="rect">
            <a:avLst/>
          </a:prstGeom>
        </p:spPr>
        <p:txBody>
          <a:bodyPr lIns="0" tIns="0" rIns="0" bIns="0" rtlCol="0" anchor="t">
            <a:spAutoFit/>
          </a:bodyPr>
          <a:lstStyle/>
          <a:p>
            <a:pPr algn="ctr">
              <a:lnSpc>
                <a:spcPts val="1202"/>
              </a:lnSpc>
            </a:pPr>
            <a:r>
              <a:rPr lang="en-US" sz="1000" b="1" dirty="0">
                <a:solidFill>
                  <a:srgbClr val="6D0A51"/>
                </a:solidFill>
                <a:ea typeface="Montserrat Bold"/>
                <a:cs typeface="Montserrat Bold"/>
                <a:sym typeface="Montserrat Bold"/>
              </a:rPr>
              <a:t>• </a:t>
            </a:r>
            <a:r>
              <a:rPr lang="en-US" sz="1000" b="1" dirty="0">
                <a:solidFill>
                  <a:srgbClr val="000000"/>
                </a:solidFill>
                <a:ea typeface="Montserrat Bold"/>
                <a:cs typeface="Montserrat Bold"/>
                <a:sym typeface="Montserrat Bold"/>
              </a:rPr>
              <a:t>EU: </a:t>
            </a:r>
            <a:r>
              <a:rPr lang="en-US" sz="1000" dirty="0">
                <a:solidFill>
                  <a:srgbClr val="000000"/>
                </a:solidFill>
                <a:ea typeface="Montserrat"/>
                <a:cs typeface="Montserrat"/>
                <a:sym typeface="Montserrat"/>
              </a:rPr>
              <a:t>Ban on Goods Made Using Forced Labour</a:t>
            </a:r>
          </a:p>
        </p:txBody>
      </p:sp>
      <p:grpSp>
        <p:nvGrpSpPr>
          <p:cNvPr id="181" name="Group 181"/>
          <p:cNvGrpSpPr/>
          <p:nvPr/>
        </p:nvGrpSpPr>
        <p:grpSpPr>
          <a:xfrm>
            <a:off x="9342771" y="1373350"/>
            <a:ext cx="904937" cy="263321"/>
            <a:chOff x="0" y="0"/>
            <a:chExt cx="2468608" cy="718320"/>
          </a:xfrm>
        </p:grpSpPr>
        <p:sp>
          <p:nvSpPr>
            <p:cNvPr id="182" name="Freeform 182"/>
            <p:cNvSpPr/>
            <p:nvPr/>
          </p:nvSpPr>
          <p:spPr>
            <a:xfrm>
              <a:off x="0" y="0"/>
              <a:ext cx="2468608" cy="718320"/>
            </a:xfrm>
            <a:custGeom>
              <a:avLst/>
              <a:gdLst/>
              <a:ahLst/>
              <a:cxnLst/>
              <a:rect l="l" t="t" r="r" b="b"/>
              <a:pathLst>
                <a:path w="2468608" h="718320">
                  <a:moveTo>
                    <a:pt x="0" y="0"/>
                  </a:moveTo>
                  <a:lnTo>
                    <a:pt x="2468608" y="0"/>
                  </a:lnTo>
                  <a:lnTo>
                    <a:pt x="2468608" y="718320"/>
                  </a:lnTo>
                  <a:lnTo>
                    <a:pt x="0" y="718320"/>
                  </a:lnTo>
                  <a:close/>
                </a:path>
              </a:pathLst>
            </a:custGeom>
            <a:solidFill>
              <a:srgbClr val="B2A4B7"/>
            </a:solidFill>
          </p:spPr>
          <p:txBody>
            <a:bodyPr/>
            <a:lstStyle/>
            <a:p>
              <a:endParaRPr lang="en-US"/>
            </a:p>
          </p:txBody>
        </p:sp>
      </p:grpSp>
      <p:sp>
        <p:nvSpPr>
          <p:cNvPr id="183" name="TextBox 183"/>
          <p:cNvSpPr txBox="1"/>
          <p:nvPr/>
        </p:nvSpPr>
        <p:spPr>
          <a:xfrm>
            <a:off x="9558794" y="1401451"/>
            <a:ext cx="472891" cy="180370"/>
          </a:xfrm>
          <a:prstGeom prst="rect">
            <a:avLst/>
          </a:prstGeom>
        </p:spPr>
        <p:txBody>
          <a:bodyPr lIns="0" tIns="0" rIns="0" bIns="0" rtlCol="0" anchor="t">
            <a:spAutoFit/>
          </a:bodyPr>
          <a:lstStyle/>
          <a:p>
            <a:pPr algn="ctr">
              <a:lnSpc>
                <a:spcPts val="1494"/>
              </a:lnSpc>
            </a:pPr>
            <a:r>
              <a:rPr lang="en-US" sz="1067" b="1" spc="40">
                <a:solidFill>
                  <a:srgbClr val="FFFFFF"/>
                </a:solidFill>
                <a:latin typeface="Montserrat Bold"/>
                <a:ea typeface="Montserrat Bold"/>
                <a:cs typeface="Montserrat Bold"/>
                <a:sym typeface="Montserrat Bold"/>
              </a:rPr>
              <a:t>2024</a:t>
            </a:r>
          </a:p>
        </p:txBody>
      </p:sp>
      <p:sp>
        <p:nvSpPr>
          <p:cNvPr id="184" name="TextBox 184"/>
          <p:cNvSpPr txBox="1"/>
          <p:nvPr/>
        </p:nvSpPr>
        <p:spPr>
          <a:xfrm>
            <a:off x="9053318" y="1708143"/>
            <a:ext cx="1436165" cy="493661"/>
          </a:xfrm>
          <a:prstGeom prst="rect">
            <a:avLst/>
          </a:prstGeom>
        </p:spPr>
        <p:txBody>
          <a:bodyPr lIns="0" tIns="0" rIns="0" bIns="0" rtlCol="0" anchor="t">
            <a:spAutoFit/>
          </a:bodyPr>
          <a:lstStyle/>
          <a:p>
            <a:pPr algn="ctr">
              <a:lnSpc>
                <a:spcPts val="1312"/>
              </a:lnSpc>
            </a:pPr>
            <a:r>
              <a:rPr lang="en-US" sz="1000" dirty="0">
                <a:solidFill>
                  <a:srgbClr val="456E73"/>
                </a:solidFill>
                <a:ea typeface="Montserrat"/>
                <a:cs typeface="Montserrat"/>
                <a:sym typeface="Montserrat"/>
              </a:rPr>
              <a:t>• </a:t>
            </a:r>
            <a:r>
              <a:rPr lang="en-US" sz="1000" b="1" dirty="0">
                <a:solidFill>
                  <a:srgbClr val="000000"/>
                </a:solidFill>
                <a:ea typeface="Montserrat Bold"/>
                <a:cs typeface="Montserrat Bold"/>
                <a:sym typeface="Montserrat Bold"/>
              </a:rPr>
              <a:t>China</a:t>
            </a:r>
            <a:r>
              <a:rPr lang="en-US" sz="1000" dirty="0">
                <a:solidFill>
                  <a:srgbClr val="000000"/>
                </a:solidFill>
                <a:ea typeface="Montserrat"/>
                <a:cs typeface="Montserrat"/>
                <a:sym typeface="Montserrat"/>
              </a:rPr>
              <a:t>: </a:t>
            </a:r>
            <a:r>
              <a:rPr lang="nl-NL" sz="1000" spc="-9" dirty="0">
                <a:solidFill>
                  <a:prstClr val="black"/>
                </a:solidFill>
                <a:cs typeface="RijksoverheidSansHeading"/>
              </a:rPr>
              <a:t>Corporate Sustainability Reporting Standards (CSRS</a:t>
            </a:r>
            <a:endParaRPr lang="en-US" sz="1000" dirty="0">
              <a:solidFill>
                <a:srgbClr val="000000"/>
              </a:solidFill>
              <a:ea typeface="Montserrat"/>
              <a:cs typeface="Montserrat"/>
              <a:sym typeface="Montserrat"/>
            </a:endParaRPr>
          </a:p>
        </p:txBody>
      </p:sp>
      <p:grpSp>
        <p:nvGrpSpPr>
          <p:cNvPr id="185" name="Group 185"/>
          <p:cNvGrpSpPr/>
          <p:nvPr/>
        </p:nvGrpSpPr>
        <p:grpSpPr>
          <a:xfrm>
            <a:off x="10203631" y="3996792"/>
            <a:ext cx="904937" cy="421923"/>
            <a:chOff x="0" y="0"/>
            <a:chExt cx="1809874" cy="843845"/>
          </a:xfrm>
        </p:grpSpPr>
        <p:grpSp>
          <p:nvGrpSpPr>
            <p:cNvPr id="186" name="Group 186"/>
            <p:cNvGrpSpPr>
              <a:grpSpLocks noChangeAspect="1"/>
            </p:cNvGrpSpPr>
            <p:nvPr/>
          </p:nvGrpSpPr>
          <p:grpSpPr>
            <a:xfrm>
              <a:off x="649955" y="0"/>
              <a:ext cx="509963" cy="441628"/>
              <a:chOff x="0" y="0"/>
              <a:chExt cx="6350000" cy="5499100"/>
            </a:xfrm>
          </p:grpSpPr>
          <p:sp>
            <p:nvSpPr>
              <p:cNvPr id="187" name="Freeform 1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B2A4B7"/>
              </a:solidFill>
            </p:spPr>
            <p:txBody>
              <a:bodyPr/>
              <a:lstStyle/>
              <a:p>
                <a:endParaRPr lang="en-US"/>
              </a:p>
            </p:txBody>
          </p:sp>
        </p:grpSp>
        <p:grpSp>
          <p:nvGrpSpPr>
            <p:cNvPr id="188" name="Group 188"/>
            <p:cNvGrpSpPr/>
            <p:nvPr/>
          </p:nvGrpSpPr>
          <p:grpSpPr>
            <a:xfrm>
              <a:off x="0" y="317204"/>
              <a:ext cx="1809874" cy="526641"/>
              <a:chOff x="0" y="0"/>
              <a:chExt cx="2468608" cy="718320"/>
            </a:xfrm>
          </p:grpSpPr>
          <p:sp>
            <p:nvSpPr>
              <p:cNvPr id="189" name="Freeform 189"/>
              <p:cNvSpPr/>
              <p:nvPr/>
            </p:nvSpPr>
            <p:spPr>
              <a:xfrm>
                <a:off x="0" y="0"/>
                <a:ext cx="2468608" cy="718320"/>
              </a:xfrm>
              <a:custGeom>
                <a:avLst/>
                <a:gdLst/>
                <a:ahLst/>
                <a:cxnLst/>
                <a:rect l="l" t="t" r="r" b="b"/>
                <a:pathLst>
                  <a:path w="2468608" h="718320">
                    <a:moveTo>
                      <a:pt x="0" y="0"/>
                    </a:moveTo>
                    <a:lnTo>
                      <a:pt x="2468608" y="0"/>
                    </a:lnTo>
                    <a:lnTo>
                      <a:pt x="2468608" y="718320"/>
                    </a:lnTo>
                    <a:lnTo>
                      <a:pt x="0" y="718320"/>
                    </a:lnTo>
                    <a:close/>
                  </a:path>
                </a:pathLst>
              </a:custGeom>
              <a:solidFill>
                <a:srgbClr val="B2A4B7"/>
              </a:solidFill>
            </p:spPr>
            <p:txBody>
              <a:bodyPr/>
              <a:lstStyle/>
              <a:p>
                <a:endParaRPr lang="en-US"/>
              </a:p>
            </p:txBody>
          </p:sp>
        </p:grpSp>
      </p:grpSp>
      <p:grpSp>
        <p:nvGrpSpPr>
          <p:cNvPr id="190" name="Group 190"/>
          <p:cNvGrpSpPr/>
          <p:nvPr/>
        </p:nvGrpSpPr>
        <p:grpSpPr>
          <a:xfrm>
            <a:off x="10203630" y="5221080"/>
            <a:ext cx="904937" cy="60187"/>
            <a:chOff x="0" y="0"/>
            <a:chExt cx="2291383" cy="152400"/>
          </a:xfrm>
        </p:grpSpPr>
        <p:sp>
          <p:nvSpPr>
            <p:cNvPr id="191" name="Freeform 191"/>
            <p:cNvSpPr/>
            <p:nvPr/>
          </p:nvSpPr>
          <p:spPr>
            <a:xfrm>
              <a:off x="0" y="0"/>
              <a:ext cx="2291383" cy="152400"/>
            </a:xfrm>
            <a:custGeom>
              <a:avLst/>
              <a:gdLst/>
              <a:ahLst/>
              <a:cxnLst/>
              <a:rect l="l" t="t" r="r" b="b"/>
              <a:pathLst>
                <a:path w="2291383" h="152400">
                  <a:moveTo>
                    <a:pt x="0" y="0"/>
                  </a:moveTo>
                  <a:lnTo>
                    <a:pt x="2291383" y="0"/>
                  </a:lnTo>
                  <a:lnTo>
                    <a:pt x="2291383" y="152400"/>
                  </a:lnTo>
                  <a:lnTo>
                    <a:pt x="0" y="152400"/>
                  </a:lnTo>
                  <a:close/>
                </a:path>
              </a:pathLst>
            </a:custGeom>
            <a:solidFill>
              <a:srgbClr val="6D0A51"/>
            </a:solidFill>
          </p:spPr>
          <p:txBody>
            <a:bodyPr/>
            <a:lstStyle/>
            <a:p>
              <a:endParaRPr lang="en-US"/>
            </a:p>
          </p:txBody>
        </p:sp>
      </p:grpSp>
      <p:sp>
        <p:nvSpPr>
          <p:cNvPr id="192" name="TextBox 192"/>
          <p:cNvSpPr txBox="1"/>
          <p:nvPr/>
        </p:nvSpPr>
        <p:spPr>
          <a:xfrm>
            <a:off x="10419654" y="4197298"/>
            <a:ext cx="472891" cy="180370"/>
          </a:xfrm>
          <a:prstGeom prst="rect">
            <a:avLst/>
          </a:prstGeom>
        </p:spPr>
        <p:txBody>
          <a:bodyPr lIns="0" tIns="0" rIns="0" bIns="0" rtlCol="0" anchor="t">
            <a:spAutoFit/>
          </a:bodyPr>
          <a:lstStyle/>
          <a:p>
            <a:pPr algn="ctr">
              <a:lnSpc>
                <a:spcPts val="1494"/>
              </a:lnSpc>
            </a:pPr>
            <a:r>
              <a:rPr lang="en-US" sz="1067" b="1" spc="40">
                <a:solidFill>
                  <a:srgbClr val="FFFFFF"/>
                </a:solidFill>
                <a:latin typeface="Montserrat Bold"/>
                <a:ea typeface="Montserrat Bold"/>
                <a:cs typeface="Montserrat Bold"/>
                <a:sym typeface="Montserrat Bold"/>
              </a:rPr>
              <a:t>2025</a:t>
            </a:r>
          </a:p>
        </p:txBody>
      </p:sp>
      <p:sp>
        <p:nvSpPr>
          <p:cNvPr id="193" name="TextBox 193"/>
          <p:cNvSpPr txBox="1"/>
          <p:nvPr/>
        </p:nvSpPr>
        <p:spPr>
          <a:xfrm>
            <a:off x="10066179" y="4560541"/>
            <a:ext cx="1179840" cy="793679"/>
          </a:xfrm>
          <a:prstGeom prst="rect">
            <a:avLst/>
          </a:prstGeom>
        </p:spPr>
        <p:txBody>
          <a:bodyPr wrap="square" lIns="0" tIns="0" rIns="0" bIns="0" rtlCol="0" anchor="t">
            <a:spAutoFit/>
          </a:bodyPr>
          <a:lstStyle/>
          <a:p>
            <a:pPr algn="ctr"/>
            <a:r>
              <a:rPr lang="en-US" sz="1000" b="1" dirty="0">
                <a:solidFill>
                  <a:srgbClr val="6D0A51"/>
                </a:solidFill>
                <a:ea typeface="Montserrat Bold"/>
                <a:cs typeface="Montserrat Bold"/>
                <a:sym typeface="Montserrat Bold"/>
              </a:rPr>
              <a:t>• </a:t>
            </a:r>
            <a:r>
              <a:rPr lang="en-US" sz="1000" b="1" dirty="0">
                <a:solidFill>
                  <a:srgbClr val="000000"/>
                </a:solidFill>
                <a:ea typeface="Montserrat Bold"/>
                <a:cs typeface="Montserrat Bold"/>
                <a:sym typeface="Montserrat Bold"/>
              </a:rPr>
              <a:t>Thailand:</a:t>
            </a:r>
          </a:p>
          <a:p>
            <a:pPr algn="ctr"/>
            <a:r>
              <a:rPr lang="en-US" sz="1000" dirty="0">
                <a:solidFill>
                  <a:srgbClr val="000000"/>
                </a:solidFill>
                <a:ea typeface="Montserrat"/>
                <a:cs typeface="Montserrat"/>
                <a:sym typeface="Montserrat"/>
              </a:rPr>
              <a:t>Draft act on the promotion of business conduct</a:t>
            </a:r>
          </a:p>
          <a:p>
            <a:pPr algn="ctr">
              <a:lnSpc>
                <a:spcPts val="1530"/>
              </a:lnSpc>
            </a:pPr>
            <a:endParaRPr lang="en-US" sz="1000" dirty="0">
              <a:solidFill>
                <a:srgbClr val="000000"/>
              </a:solidFill>
              <a:ea typeface="Montserrat"/>
              <a:cs typeface="Montserrat"/>
              <a:sym typeface="Montserrat"/>
            </a:endParaRPr>
          </a:p>
        </p:txBody>
      </p:sp>
      <p:grpSp>
        <p:nvGrpSpPr>
          <p:cNvPr id="194" name="Group 194"/>
          <p:cNvGrpSpPr/>
          <p:nvPr/>
        </p:nvGrpSpPr>
        <p:grpSpPr>
          <a:xfrm>
            <a:off x="11112315" y="2296523"/>
            <a:ext cx="904937" cy="421923"/>
            <a:chOff x="0" y="0"/>
            <a:chExt cx="1809874" cy="843845"/>
          </a:xfrm>
        </p:grpSpPr>
        <p:grpSp>
          <p:nvGrpSpPr>
            <p:cNvPr id="195" name="Group 195"/>
            <p:cNvGrpSpPr>
              <a:grpSpLocks noChangeAspect="1"/>
            </p:cNvGrpSpPr>
            <p:nvPr/>
          </p:nvGrpSpPr>
          <p:grpSpPr>
            <a:xfrm rot="-10800000">
              <a:off x="649955" y="402217"/>
              <a:ext cx="509963" cy="441628"/>
              <a:chOff x="0" y="0"/>
              <a:chExt cx="6350000" cy="5499100"/>
            </a:xfrm>
          </p:grpSpPr>
          <p:sp>
            <p:nvSpPr>
              <p:cNvPr id="196" name="Freeform 1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D1D3D4"/>
              </a:solidFill>
            </p:spPr>
            <p:txBody>
              <a:bodyPr/>
              <a:lstStyle/>
              <a:p>
                <a:endParaRPr lang="en-US"/>
              </a:p>
            </p:txBody>
          </p:sp>
        </p:grpSp>
        <p:grpSp>
          <p:nvGrpSpPr>
            <p:cNvPr id="197" name="Group 197"/>
            <p:cNvGrpSpPr/>
            <p:nvPr/>
          </p:nvGrpSpPr>
          <p:grpSpPr>
            <a:xfrm rot="-10800000">
              <a:off x="0" y="0"/>
              <a:ext cx="1809874" cy="526641"/>
              <a:chOff x="0" y="0"/>
              <a:chExt cx="2468608" cy="718320"/>
            </a:xfrm>
          </p:grpSpPr>
          <p:sp>
            <p:nvSpPr>
              <p:cNvPr id="198" name="Freeform 198"/>
              <p:cNvSpPr/>
              <p:nvPr/>
            </p:nvSpPr>
            <p:spPr>
              <a:xfrm>
                <a:off x="0" y="0"/>
                <a:ext cx="2468608" cy="718320"/>
              </a:xfrm>
              <a:custGeom>
                <a:avLst/>
                <a:gdLst/>
                <a:ahLst/>
                <a:cxnLst/>
                <a:rect l="l" t="t" r="r" b="b"/>
                <a:pathLst>
                  <a:path w="2468608" h="718320">
                    <a:moveTo>
                      <a:pt x="0" y="0"/>
                    </a:moveTo>
                    <a:lnTo>
                      <a:pt x="2468608" y="0"/>
                    </a:lnTo>
                    <a:lnTo>
                      <a:pt x="2468608" y="718320"/>
                    </a:lnTo>
                    <a:lnTo>
                      <a:pt x="0" y="718320"/>
                    </a:lnTo>
                    <a:close/>
                  </a:path>
                </a:pathLst>
              </a:custGeom>
              <a:solidFill>
                <a:srgbClr val="D1D3D4"/>
              </a:solidFill>
            </p:spPr>
            <p:txBody>
              <a:bodyPr/>
              <a:lstStyle/>
              <a:p>
                <a:endParaRPr lang="en-US"/>
              </a:p>
            </p:txBody>
          </p:sp>
        </p:grpSp>
      </p:grpSp>
      <p:sp>
        <p:nvSpPr>
          <p:cNvPr id="199" name="TextBox 199"/>
          <p:cNvSpPr txBox="1"/>
          <p:nvPr/>
        </p:nvSpPr>
        <p:spPr>
          <a:xfrm>
            <a:off x="11328338" y="2334805"/>
            <a:ext cx="472891" cy="180370"/>
          </a:xfrm>
          <a:prstGeom prst="rect">
            <a:avLst/>
          </a:prstGeom>
        </p:spPr>
        <p:txBody>
          <a:bodyPr lIns="0" tIns="0" rIns="0" bIns="0" rtlCol="0" anchor="t">
            <a:spAutoFit/>
          </a:bodyPr>
          <a:lstStyle/>
          <a:p>
            <a:pPr algn="ctr">
              <a:lnSpc>
                <a:spcPts val="1494"/>
              </a:lnSpc>
            </a:pPr>
            <a:r>
              <a:rPr lang="en-US" sz="1067" b="1" spc="40">
                <a:solidFill>
                  <a:srgbClr val="FFFFFF"/>
                </a:solidFill>
                <a:latin typeface="Montserrat Bold"/>
                <a:ea typeface="Montserrat Bold"/>
                <a:cs typeface="Montserrat Bold"/>
                <a:sym typeface="Montserrat Bold"/>
              </a:rPr>
              <a:t>2027</a:t>
            </a:r>
          </a:p>
        </p:txBody>
      </p:sp>
      <p:sp>
        <p:nvSpPr>
          <p:cNvPr id="200" name="TextBox 200"/>
          <p:cNvSpPr txBox="1"/>
          <p:nvPr/>
        </p:nvSpPr>
        <p:spPr>
          <a:xfrm>
            <a:off x="8221931" y="4583195"/>
            <a:ext cx="1467742" cy="386516"/>
          </a:xfrm>
          <a:prstGeom prst="rect">
            <a:avLst/>
          </a:prstGeom>
        </p:spPr>
        <p:txBody>
          <a:bodyPr wrap="square" lIns="0" tIns="0" rIns="0" bIns="0" rtlCol="0" anchor="t">
            <a:spAutoFit/>
          </a:bodyPr>
          <a:lstStyle/>
          <a:p>
            <a:pPr algn="ctr">
              <a:lnSpc>
                <a:spcPts val="1027"/>
              </a:lnSpc>
              <a:spcBef>
                <a:spcPct val="0"/>
              </a:spcBef>
            </a:pPr>
            <a:r>
              <a:rPr lang="en-US" sz="1000" b="1" dirty="0">
                <a:solidFill>
                  <a:srgbClr val="6D0A51"/>
                </a:solidFill>
                <a:ea typeface="Montserrat Bold"/>
                <a:cs typeface="Montserrat Bold"/>
                <a:sym typeface="Montserrat Bold"/>
              </a:rPr>
              <a:t>• </a:t>
            </a:r>
            <a:r>
              <a:rPr lang="en-US" sz="1000" b="1" dirty="0">
                <a:solidFill>
                  <a:srgbClr val="000000"/>
                </a:solidFill>
                <a:ea typeface="Montserrat Bold"/>
                <a:cs typeface="Montserrat Bold"/>
                <a:sym typeface="Montserrat Bold"/>
              </a:rPr>
              <a:t>South Korea: </a:t>
            </a:r>
            <a:r>
              <a:rPr lang="en-US" sz="1000" dirty="0">
                <a:solidFill>
                  <a:srgbClr val="000000"/>
                </a:solidFill>
                <a:ea typeface="Montserrat"/>
                <a:cs typeface="Montserrat"/>
                <a:sym typeface="Montserrat"/>
              </a:rPr>
              <a:t>Proposal on Bill for HR and Environmental Protection</a:t>
            </a:r>
          </a:p>
        </p:txBody>
      </p:sp>
      <p:sp>
        <p:nvSpPr>
          <p:cNvPr id="201" name="TextBox 201"/>
          <p:cNvSpPr txBox="1"/>
          <p:nvPr/>
        </p:nvSpPr>
        <p:spPr>
          <a:xfrm>
            <a:off x="8089078" y="5004362"/>
            <a:ext cx="1647235" cy="258276"/>
          </a:xfrm>
          <a:prstGeom prst="rect">
            <a:avLst/>
          </a:prstGeom>
        </p:spPr>
        <p:txBody>
          <a:bodyPr wrap="square" lIns="0" tIns="0" rIns="0" bIns="0" rtlCol="0" anchor="t">
            <a:spAutoFit/>
          </a:bodyPr>
          <a:lstStyle/>
          <a:p>
            <a:pPr algn="ctr">
              <a:lnSpc>
                <a:spcPts val="1027"/>
              </a:lnSpc>
              <a:spcBef>
                <a:spcPct val="0"/>
              </a:spcBef>
            </a:pPr>
            <a:r>
              <a:rPr lang="en-US" sz="1000" b="1" dirty="0">
                <a:solidFill>
                  <a:srgbClr val="6D0A51"/>
                </a:solidFill>
                <a:ea typeface="Montserrat Bold"/>
                <a:cs typeface="Montserrat Bold"/>
                <a:sym typeface="Montserrat Bold"/>
              </a:rPr>
              <a:t>• </a:t>
            </a:r>
            <a:r>
              <a:rPr lang="en-US" sz="1000" b="1" dirty="0">
                <a:solidFill>
                  <a:srgbClr val="000000"/>
                </a:solidFill>
                <a:ea typeface="Montserrat Bold"/>
                <a:cs typeface="Montserrat Bold"/>
                <a:sym typeface="Montserrat Bold"/>
              </a:rPr>
              <a:t>EU: </a:t>
            </a:r>
            <a:r>
              <a:rPr lang="en-US" sz="1000" dirty="0">
                <a:solidFill>
                  <a:srgbClr val="000000"/>
                </a:solidFill>
                <a:ea typeface="Montserrat"/>
                <a:cs typeface="Montserrat"/>
                <a:sym typeface="Montserrat"/>
              </a:rPr>
              <a:t>Regulation on deforestation-free products</a:t>
            </a:r>
          </a:p>
        </p:txBody>
      </p:sp>
      <p:sp>
        <p:nvSpPr>
          <p:cNvPr id="202" name="TextBox 202"/>
          <p:cNvSpPr txBox="1"/>
          <p:nvPr/>
        </p:nvSpPr>
        <p:spPr>
          <a:xfrm>
            <a:off x="8174697" y="5297289"/>
            <a:ext cx="1580858" cy="258276"/>
          </a:xfrm>
          <a:prstGeom prst="rect">
            <a:avLst/>
          </a:prstGeom>
        </p:spPr>
        <p:txBody>
          <a:bodyPr wrap="square" lIns="0" tIns="0" rIns="0" bIns="0" rtlCol="0" anchor="t">
            <a:spAutoFit/>
          </a:bodyPr>
          <a:lstStyle/>
          <a:p>
            <a:pPr algn="ctr">
              <a:lnSpc>
                <a:spcPts val="1027"/>
              </a:lnSpc>
              <a:spcBef>
                <a:spcPct val="0"/>
              </a:spcBef>
            </a:pPr>
            <a:r>
              <a:rPr lang="en-US" sz="1000" b="1" dirty="0">
                <a:solidFill>
                  <a:srgbClr val="6D0A51"/>
                </a:solidFill>
                <a:ea typeface="Montserrat Bold"/>
                <a:cs typeface="Montserrat Bold"/>
                <a:sym typeface="Montserrat Bold"/>
              </a:rPr>
              <a:t>• </a:t>
            </a:r>
            <a:r>
              <a:rPr lang="en-US" sz="1000" b="1" dirty="0">
                <a:solidFill>
                  <a:srgbClr val="000000"/>
                </a:solidFill>
                <a:ea typeface="Montserrat Bold"/>
                <a:cs typeface="Montserrat Bold"/>
                <a:sym typeface="Montserrat Bold"/>
              </a:rPr>
              <a:t>EU</a:t>
            </a:r>
            <a:r>
              <a:rPr lang="en-US" sz="1000" dirty="0">
                <a:solidFill>
                  <a:srgbClr val="000000"/>
                </a:solidFill>
                <a:ea typeface="Montserrat"/>
                <a:cs typeface="Montserrat"/>
                <a:sym typeface="Montserrat"/>
              </a:rPr>
              <a:t>: Corporate</a:t>
            </a:r>
            <a:r>
              <a:rPr lang="en-US" sz="1000" b="1" dirty="0">
                <a:solidFill>
                  <a:srgbClr val="6D0A51"/>
                </a:solidFill>
                <a:ea typeface="Montserrat Bold"/>
                <a:cs typeface="Montserrat Bold"/>
                <a:sym typeface="Montserrat Bold"/>
              </a:rPr>
              <a:t> </a:t>
            </a:r>
            <a:r>
              <a:rPr lang="en-US" sz="1000" dirty="0">
                <a:solidFill>
                  <a:srgbClr val="000000"/>
                </a:solidFill>
                <a:ea typeface="Montserrat"/>
                <a:cs typeface="Montserrat"/>
                <a:sym typeface="Montserrat"/>
              </a:rPr>
              <a:t>Sustainability Reporting Directive </a:t>
            </a:r>
          </a:p>
        </p:txBody>
      </p:sp>
      <p:sp>
        <p:nvSpPr>
          <p:cNvPr id="203" name="TextBox 203"/>
          <p:cNvSpPr txBox="1"/>
          <p:nvPr/>
        </p:nvSpPr>
        <p:spPr>
          <a:xfrm>
            <a:off x="8206118" y="5600440"/>
            <a:ext cx="1518016" cy="130036"/>
          </a:xfrm>
          <a:prstGeom prst="rect">
            <a:avLst/>
          </a:prstGeom>
        </p:spPr>
        <p:txBody>
          <a:bodyPr wrap="square" lIns="0" tIns="0" rIns="0" bIns="0" rtlCol="0" anchor="t">
            <a:spAutoFit/>
          </a:bodyPr>
          <a:lstStyle/>
          <a:p>
            <a:pPr algn="ctr">
              <a:lnSpc>
                <a:spcPts val="1027"/>
              </a:lnSpc>
              <a:spcBef>
                <a:spcPct val="0"/>
              </a:spcBef>
            </a:pPr>
            <a:r>
              <a:rPr lang="en-US" sz="1000" b="1" dirty="0">
                <a:solidFill>
                  <a:srgbClr val="6D0A51"/>
                </a:solidFill>
                <a:ea typeface="Montserrat Bold"/>
                <a:cs typeface="Montserrat Bold"/>
                <a:sym typeface="Montserrat Bold"/>
              </a:rPr>
              <a:t>• </a:t>
            </a:r>
            <a:r>
              <a:rPr lang="en-US" sz="1000" b="1" dirty="0">
                <a:solidFill>
                  <a:srgbClr val="000000"/>
                </a:solidFill>
                <a:ea typeface="Montserrat Bold"/>
                <a:cs typeface="Montserrat Bold"/>
                <a:sym typeface="Montserrat Bold"/>
              </a:rPr>
              <a:t>Germany</a:t>
            </a:r>
            <a:r>
              <a:rPr lang="en-US" sz="1000" dirty="0">
                <a:solidFill>
                  <a:srgbClr val="000000"/>
                </a:solidFill>
                <a:ea typeface="Montserrat"/>
                <a:cs typeface="Montserrat"/>
                <a:sym typeface="Montserrat"/>
              </a:rPr>
              <a:t>: Supply Chain Act </a:t>
            </a:r>
          </a:p>
        </p:txBody>
      </p:sp>
      <p:grpSp>
        <p:nvGrpSpPr>
          <p:cNvPr id="205" name="Group 205"/>
          <p:cNvGrpSpPr/>
          <p:nvPr/>
        </p:nvGrpSpPr>
        <p:grpSpPr>
          <a:xfrm rot="703847">
            <a:off x="9934139" y="1210354"/>
            <a:ext cx="1434800" cy="566257"/>
            <a:chOff x="-1769725" y="2260255"/>
            <a:chExt cx="4687606" cy="1850009"/>
          </a:xfrm>
        </p:grpSpPr>
        <p:sp>
          <p:nvSpPr>
            <p:cNvPr id="206" name="Freeform 206"/>
            <p:cNvSpPr/>
            <p:nvPr/>
          </p:nvSpPr>
          <p:spPr>
            <a:xfrm>
              <a:off x="-1637101" y="2349410"/>
              <a:ext cx="4554982" cy="1760854"/>
            </a:xfrm>
            <a:custGeom>
              <a:avLst/>
              <a:gdLst/>
              <a:ahLst/>
              <a:cxnLst/>
              <a:rect l="l" t="t" r="r" b="b"/>
              <a:pathLst>
                <a:path w="4554982" h="1760855">
                  <a:moveTo>
                    <a:pt x="2277491" y="472821"/>
                  </a:moveTo>
                  <a:lnTo>
                    <a:pt x="3062351" y="0"/>
                  </a:lnTo>
                  <a:lnTo>
                    <a:pt x="2985008" y="434086"/>
                  </a:lnTo>
                  <a:lnTo>
                    <a:pt x="3875913" y="363347"/>
                  </a:lnTo>
                  <a:lnTo>
                    <a:pt x="3522091" y="596265"/>
                  </a:lnTo>
                  <a:lnTo>
                    <a:pt x="4448937" y="663321"/>
                  </a:lnTo>
                  <a:lnTo>
                    <a:pt x="3712972" y="853948"/>
                  </a:lnTo>
                  <a:lnTo>
                    <a:pt x="4554982" y="1083437"/>
                  </a:lnTo>
                  <a:lnTo>
                    <a:pt x="3550539" y="1055116"/>
                  </a:lnTo>
                  <a:lnTo>
                    <a:pt x="3826383" y="1475232"/>
                  </a:lnTo>
                  <a:lnTo>
                    <a:pt x="2956560" y="1178560"/>
                  </a:lnTo>
                  <a:lnTo>
                    <a:pt x="2793492" y="1608963"/>
                  </a:lnTo>
                  <a:lnTo>
                    <a:pt x="2220976" y="1217549"/>
                  </a:lnTo>
                  <a:lnTo>
                    <a:pt x="1789303" y="1760855"/>
                  </a:lnTo>
                  <a:lnTo>
                    <a:pt x="1626870" y="1273937"/>
                  </a:lnTo>
                  <a:lnTo>
                    <a:pt x="1004189" y="1436116"/>
                  </a:lnTo>
                  <a:lnTo>
                    <a:pt x="1195070" y="1136142"/>
                  </a:lnTo>
                  <a:lnTo>
                    <a:pt x="28448" y="1189101"/>
                  </a:lnTo>
                  <a:lnTo>
                    <a:pt x="784860" y="959866"/>
                  </a:lnTo>
                  <a:lnTo>
                    <a:pt x="0" y="702310"/>
                  </a:lnTo>
                  <a:lnTo>
                    <a:pt x="975741" y="620903"/>
                  </a:lnTo>
                  <a:lnTo>
                    <a:pt x="77978" y="187071"/>
                  </a:lnTo>
                  <a:lnTo>
                    <a:pt x="1541907" y="515239"/>
                  </a:lnTo>
                  <a:lnTo>
                    <a:pt x="1761236" y="187071"/>
                  </a:lnTo>
                  <a:close/>
                </a:path>
              </a:pathLst>
            </a:custGeom>
            <a:solidFill>
              <a:srgbClr val="FFC000"/>
            </a:solidFill>
            <a:ln w="12700">
              <a:noFill/>
            </a:ln>
          </p:spPr>
          <p:txBody>
            <a:bodyPr/>
            <a:lstStyle/>
            <a:p>
              <a:endParaRPr lang="en-US" sz="1000"/>
            </a:p>
          </p:txBody>
        </p:sp>
        <p:sp>
          <p:nvSpPr>
            <p:cNvPr id="207" name="TextBox 207"/>
            <p:cNvSpPr txBox="1"/>
            <p:nvPr/>
          </p:nvSpPr>
          <p:spPr>
            <a:xfrm>
              <a:off x="-1769725" y="2260255"/>
              <a:ext cx="4554959" cy="1760805"/>
            </a:xfrm>
            <a:prstGeom prst="rect">
              <a:avLst/>
            </a:prstGeom>
            <a:ln>
              <a:noFill/>
            </a:ln>
          </p:spPr>
          <p:txBody>
            <a:bodyPr lIns="33867" tIns="33867" rIns="33867" bIns="33867" rtlCol="0" anchor="ctr"/>
            <a:lstStyle/>
            <a:p>
              <a:pPr algn="ctr">
                <a:lnSpc>
                  <a:spcPts val="1440"/>
                </a:lnSpc>
              </a:pPr>
              <a:r>
                <a:rPr lang="en-US" sz="1000" dirty="0">
                  <a:solidFill>
                    <a:srgbClr val="000000"/>
                  </a:solidFill>
                  <a:ea typeface="Aptos"/>
                  <a:cs typeface="Aptos"/>
                  <a:sym typeface="Aptos"/>
                </a:rPr>
                <a:t>Omnibus</a:t>
              </a:r>
            </a:p>
          </p:txBody>
        </p:sp>
      </p:grpSp>
      <p:pic>
        <p:nvPicPr>
          <p:cNvPr id="208" name="Afbeelding 207">
            <a:extLst>
              <a:ext uri="{FF2B5EF4-FFF2-40B4-BE49-F238E27FC236}">
                <a16:creationId xmlns:a16="http://schemas.microsoft.com/office/drawing/2014/main" id="{52FE057F-E96D-D372-E8CF-9CB36B61750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033686" y="6241746"/>
            <a:ext cx="2384854" cy="447398"/>
          </a:xfrm>
          <a:prstGeom prst="rect">
            <a:avLst/>
          </a:prstGeom>
        </p:spPr>
      </p:pic>
      <p:grpSp>
        <p:nvGrpSpPr>
          <p:cNvPr id="218" name="Groep 217">
            <a:extLst>
              <a:ext uri="{FF2B5EF4-FFF2-40B4-BE49-F238E27FC236}">
                <a16:creationId xmlns:a16="http://schemas.microsoft.com/office/drawing/2014/main" id="{426437C7-E30E-F5D3-5F7A-B039890D025F}"/>
              </a:ext>
            </a:extLst>
          </p:cNvPr>
          <p:cNvGrpSpPr/>
          <p:nvPr/>
        </p:nvGrpSpPr>
        <p:grpSpPr>
          <a:xfrm>
            <a:off x="277556" y="5808764"/>
            <a:ext cx="1235162" cy="641732"/>
            <a:chOff x="174504" y="5814467"/>
            <a:chExt cx="1235162" cy="641732"/>
          </a:xfrm>
        </p:grpSpPr>
        <p:grpSp>
          <p:nvGrpSpPr>
            <p:cNvPr id="209" name="Group 13">
              <a:extLst>
                <a:ext uri="{FF2B5EF4-FFF2-40B4-BE49-F238E27FC236}">
                  <a16:creationId xmlns:a16="http://schemas.microsoft.com/office/drawing/2014/main" id="{011DFB3E-70DA-1EA4-41F8-92C53B4BF646}"/>
                </a:ext>
              </a:extLst>
            </p:cNvPr>
            <p:cNvGrpSpPr/>
            <p:nvPr/>
          </p:nvGrpSpPr>
          <p:grpSpPr>
            <a:xfrm>
              <a:off x="300155" y="5951726"/>
              <a:ext cx="146576" cy="153888"/>
              <a:chOff x="0" y="0"/>
              <a:chExt cx="108388" cy="108388"/>
            </a:xfrm>
          </p:grpSpPr>
          <p:sp>
            <p:nvSpPr>
              <p:cNvPr id="210" name="Freeform 14">
                <a:extLst>
                  <a:ext uri="{FF2B5EF4-FFF2-40B4-BE49-F238E27FC236}">
                    <a16:creationId xmlns:a16="http://schemas.microsoft.com/office/drawing/2014/main" id="{354FE0B1-F464-8A7F-CAC3-759CE62E4FA2}"/>
                  </a:ext>
                </a:extLst>
              </p:cNvPr>
              <p:cNvSpPr/>
              <p:nvPr/>
            </p:nvSpPr>
            <p:spPr>
              <a:xfrm>
                <a:off x="0" y="0"/>
                <a:ext cx="108388" cy="108388"/>
              </a:xfrm>
              <a:custGeom>
                <a:avLst/>
                <a:gdLst/>
                <a:ahLst/>
                <a:cxnLst/>
                <a:rect l="l" t="t" r="r" b="b"/>
                <a:pathLst>
                  <a:path w="108388" h="108388">
                    <a:moveTo>
                      <a:pt x="54194" y="0"/>
                    </a:moveTo>
                    <a:cubicBezTo>
                      <a:pt x="24263" y="0"/>
                      <a:pt x="0" y="24263"/>
                      <a:pt x="0" y="54194"/>
                    </a:cubicBezTo>
                    <a:cubicBezTo>
                      <a:pt x="0" y="84124"/>
                      <a:pt x="24263" y="108388"/>
                      <a:pt x="54194" y="108388"/>
                    </a:cubicBezTo>
                    <a:cubicBezTo>
                      <a:pt x="84124" y="108388"/>
                      <a:pt x="108388" y="84124"/>
                      <a:pt x="108388" y="54194"/>
                    </a:cubicBezTo>
                    <a:cubicBezTo>
                      <a:pt x="108388" y="24263"/>
                      <a:pt x="84124" y="0"/>
                      <a:pt x="54194" y="0"/>
                    </a:cubicBezTo>
                    <a:close/>
                  </a:path>
                </a:pathLst>
              </a:custGeom>
              <a:solidFill>
                <a:srgbClr val="6D0A51"/>
              </a:solidFill>
              <a:ln cap="sq">
                <a:noFill/>
                <a:prstDash val="solid"/>
                <a:miter/>
              </a:ln>
            </p:spPr>
            <p:txBody>
              <a:bodyPr/>
              <a:lstStyle/>
              <a:p>
                <a:endParaRPr lang="en-US"/>
              </a:p>
            </p:txBody>
          </p:sp>
          <p:sp>
            <p:nvSpPr>
              <p:cNvPr id="211" name="TextBox 15">
                <a:extLst>
                  <a:ext uri="{FF2B5EF4-FFF2-40B4-BE49-F238E27FC236}">
                    <a16:creationId xmlns:a16="http://schemas.microsoft.com/office/drawing/2014/main" id="{9E177444-886B-E891-E155-8EF5CF9B2CF1}"/>
                  </a:ext>
                </a:extLst>
              </p:cNvPr>
              <p:cNvSpPr txBox="1"/>
              <p:nvPr/>
            </p:nvSpPr>
            <p:spPr>
              <a:xfrm>
                <a:off x="10161" y="-18414"/>
                <a:ext cx="88065" cy="116640"/>
              </a:xfrm>
              <a:prstGeom prst="rect">
                <a:avLst/>
              </a:prstGeom>
            </p:spPr>
            <p:txBody>
              <a:bodyPr lIns="17771" tIns="17771" rIns="17771" bIns="17771" rtlCol="0" anchor="ctr"/>
              <a:lstStyle/>
              <a:p>
                <a:pPr algn="ctr">
                  <a:lnSpc>
                    <a:spcPts val="1307"/>
                  </a:lnSpc>
                </a:pPr>
                <a:endParaRPr sz="1200"/>
              </a:p>
            </p:txBody>
          </p:sp>
        </p:grpSp>
        <p:grpSp>
          <p:nvGrpSpPr>
            <p:cNvPr id="212" name="Group 123">
              <a:extLst>
                <a:ext uri="{FF2B5EF4-FFF2-40B4-BE49-F238E27FC236}">
                  <a16:creationId xmlns:a16="http://schemas.microsoft.com/office/drawing/2014/main" id="{7A0F2AF3-BC96-2E1E-C5FF-71539DBA0F10}"/>
                </a:ext>
              </a:extLst>
            </p:cNvPr>
            <p:cNvGrpSpPr/>
            <p:nvPr/>
          </p:nvGrpSpPr>
          <p:grpSpPr>
            <a:xfrm>
              <a:off x="300156" y="6212841"/>
              <a:ext cx="146576" cy="153888"/>
              <a:chOff x="0" y="0"/>
              <a:chExt cx="108388" cy="108388"/>
            </a:xfrm>
          </p:grpSpPr>
          <p:sp>
            <p:nvSpPr>
              <p:cNvPr id="213" name="Freeform 124">
                <a:extLst>
                  <a:ext uri="{FF2B5EF4-FFF2-40B4-BE49-F238E27FC236}">
                    <a16:creationId xmlns:a16="http://schemas.microsoft.com/office/drawing/2014/main" id="{CEE65FE7-DF79-4629-96AC-E06ED786E416}"/>
                  </a:ext>
                </a:extLst>
              </p:cNvPr>
              <p:cNvSpPr/>
              <p:nvPr/>
            </p:nvSpPr>
            <p:spPr>
              <a:xfrm>
                <a:off x="0" y="0"/>
                <a:ext cx="108388" cy="108388"/>
              </a:xfrm>
              <a:custGeom>
                <a:avLst/>
                <a:gdLst/>
                <a:ahLst/>
                <a:cxnLst/>
                <a:rect l="l" t="t" r="r" b="b"/>
                <a:pathLst>
                  <a:path w="108388" h="108388">
                    <a:moveTo>
                      <a:pt x="54194" y="0"/>
                    </a:moveTo>
                    <a:cubicBezTo>
                      <a:pt x="24263" y="0"/>
                      <a:pt x="0" y="24263"/>
                      <a:pt x="0" y="54194"/>
                    </a:cubicBezTo>
                    <a:cubicBezTo>
                      <a:pt x="0" y="84124"/>
                      <a:pt x="24263" y="108388"/>
                      <a:pt x="54194" y="108388"/>
                    </a:cubicBezTo>
                    <a:cubicBezTo>
                      <a:pt x="84124" y="108388"/>
                      <a:pt x="108388" y="84124"/>
                      <a:pt x="108388" y="54194"/>
                    </a:cubicBezTo>
                    <a:cubicBezTo>
                      <a:pt x="108388" y="24263"/>
                      <a:pt x="84124" y="0"/>
                      <a:pt x="54194" y="0"/>
                    </a:cubicBezTo>
                    <a:close/>
                  </a:path>
                </a:pathLst>
              </a:custGeom>
              <a:solidFill>
                <a:srgbClr val="456E73"/>
              </a:solidFill>
              <a:ln cap="sq">
                <a:noFill/>
                <a:prstDash val="solid"/>
                <a:miter/>
              </a:ln>
            </p:spPr>
            <p:txBody>
              <a:bodyPr/>
              <a:lstStyle/>
              <a:p>
                <a:endParaRPr lang="en-US"/>
              </a:p>
            </p:txBody>
          </p:sp>
          <p:sp>
            <p:nvSpPr>
              <p:cNvPr id="214" name="TextBox 125">
                <a:extLst>
                  <a:ext uri="{FF2B5EF4-FFF2-40B4-BE49-F238E27FC236}">
                    <a16:creationId xmlns:a16="http://schemas.microsoft.com/office/drawing/2014/main" id="{79ECA549-3A32-E390-DA9A-1CF252ECA47F}"/>
                  </a:ext>
                </a:extLst>
              </p:cNvPr>
              <p:cNvSpPr txBox="1"/>
              <p:nvPr/>
            </p:nvSpPr>
            <p:spPr>
              <a:xfrm>
                <a:off x="10161" y="-18414"/>
                <a:ext cx="88065" cy="116640"/>
              </a:xfrm>
              <a:prstGeom prst="rect">
                <a:avLst/>
              </a:prstGeom>
            </p:spPr>
            <p:txBody>
              <a:bodyPr lIns="17771" tIns="17771" rIns="17771" bIns="17771" rtlCol="0" anchor="ctr"/>
              <a:lstStyle/>
              <a:p>
                <a:pPr algn="ctr">
                  <a:lnSpc>
                    <a:spcPts val="1307"/>
                  </a:lnSpc>
                </a:pPr>
                <a:endParaRPr sz="1200"/>
              </a:p>
            </p:txBody>
          </p:sp>
        </p:grpSp>
        <p:sp>
          <p:nvSpPr>
            <p:cNvPr id="215" name="TextBox 90">
              <a:extLst>
                <a:ext uri="{FF2B5EF4-FFF2-40B4-BE49-F238E27FC236}">
                  <a16:creationId xmlns:a16="http://schemas.microsoft.com/office/drawing/2014/main" id="{07BE51B9-2309-389B-7F82-12C116CBA2A3}"/>
                </a:ext>
              </a:extLst>
            </p:cNvPr>
            <p:cNvSpPr txBox="1"/>
            <p:nvPr/>
          </p:nvSpPr>
          <p:spPr>
            <a:xfrm>
              <a:off x="385947" y="5952784"/>
              <a:ext cx="1023719" cy="153888"/>
            </a:xfrm>
            <a:prstGeom prst="rect">
              <a:avLst/>
            </a:prstGeom>
          </p:spPr>
          <p:txBody>
            <a:bodyPr lIns="0" tIns="0" rIns="0" bIns="0" rtlCol="0" anchor="t">
              <a:spAutoFit/>
            </a:bodyPr>
            <a:lstStyle/>
            <a:p>
              <a:pPr algn="ctr">
                <a:lnSpc>
                  <a:spcPts val="1195"/>
                </a:lnSpc>
              </a:pPr>
              <a:r>
                <a:rPr lang="en-US" sz="1000" b="1" dirty="0">
                  <a:solidFill>
                    <a:srgbClr val="000000"/>
                  </a:solidFill>
                  <a:ea typeface="Montserrat Bold"/>
                  <a:cs typeface="Montserrat Bold"/>
                  <a:sym typeface="Montserrat Bold"/>
                </a:rPr>
                <a:t>Mandatory</a:t>
              </a:r>
            </a:p>
          </p:txBody>
        </p:sp>
        <p:sp>
          <p:nvSpPr>
            <p:cNvPr id="216" name="TextBox 90">
              <a:extLst>
                <a:ext uri="{FF2B5EF4-FFF2-40B4-BE49-F238E27FC236}">
                  <a16:creationId xmlns:a16="http://schemas.microsoft.com/office/drawing/2014/main" id="{DBEF5EC7-C788-59B4-372F-24FDF683A8E3}"/>
                </a:ext>
              </a:extLst>
            </p:cNvPr>
            <p:cNvSpPr txBox="1"/>
            <p:nvPr/>
          </p:nvSpPr>
          <p:spPr>
            <a:xfrm>
              <a:off x="346338" y="6212840"/>
              <a:ext cx="1023719" cy="153888"/>
            </a:xfrm>
            <a:prstGeom prst="rect">
              <a:avLst/>
            </a:prstGeom>
          </p:spPr>
          <p:txBody>
            <a:bodyPr lIns="0" tIns="0" rIns="0" bIns="0" rtlCol="0" anchor="t">
              <a:spAutoFit/>
            </a:bodyPr>
            <a:lstStyle/>
            <a:p>
              <a:pPr algn="ctr">
                <a:lnSpc>
                  <a:spcPts val="1195"/>
                </a:lnSpc>
              </a:pPr>
              <a:r>
                <a:rPr lang="en-US" sz="1000" b="1" dirty="0">
                  <a:solidFill>
                    <a:srgbClr val="000000"/>
                  </a:solidFill>
                  <a:ea typeface="Montserrat Bold"/>
                  <a:cs typeface="Montserrat Bold"/>
                  <a:sym typeface="Montserrat Bold"/>
                </a:rPr>
                <a:t>Voluntary</a:t>
              </a:r>
            </a:p>
          </p:txBody>
        </p:sp>
        <p:sp>
          <p:nvSpPr>
            <p:cNvPr id="217" name="Rechthoek 216">
              <a:extLst>
                <a:ext uri="{FF2B5EF4-FFF2-40B4-BE49-F238E27FC236}">
                  <a16:creationId xmlns:a16="http://schemas.microsoft.com/office/drawing/2014/main" id="{00116033-08B2-4BE7-7B66-4F9CFCE59B44}"/>
                </a:ext>
              </a:extLst>
            </p:cNvPr>
            <p:cNvSpPr/>
            <p:nvPr/>
          </p:nvSpPr>
          <p:spPr>
            <a:xfrm>
              <a:off x="174504" y="5814467"/>
              <a:ext cx="1195553" cy="641732"/>
            </a:xfrm>
            <a:prstGeom prst="rect">
              <a:avLst/>
            </a:prstGeom>
            <a:noFill/>
            <a:ln>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A232E7DA-04DD-BA3F-7C2D-6330B1CCDD6B}"/>
              </a:ext>
            </a:extLst>
          </p:cNvPr>
          <p:cNvSpPr txBox="1"/>
          <p:nvPr/>
        </p:nvSpPr>
        <p:spPr>
          <a:xfrm>
            <a:off x="430002" y="320941"/>
            <a:ext cx="11405767" cy="1938992"/>
          </a:xfrm>
          <a:prstGeom prst="rect">
            <a:avLst/>
          </a:prstGeom>
          <a:noFill/>
        </p:spPr>
        <p:txBody>
          <a:bodyPr wrap="square" rtlCol="0">
            <a:spAutoFit/>
          </a:bodyPr>
          <a:lstStyle/>
          <a:p>
            <a:r>
              <a:rPr lang="en-US" sz="6000" dirty="0">
                <a:solidFill>
                  <a:srgbClr val="B88E00"/>
                </a:solidFill>
              </a:rPr>
              <a:t>Van </a:t>
            </a:r>
            <a:r>
              <a:rPr lang="en-US" sz="6000" dirty="0" err="1">
                <a:solidFill>
                  <a:srgbClr val="B88E00"/>
                </a:solidFill>
              </a:rPr>
              <a:t>Verplichting</a:t>
            </a:r>
            <a:endParaRPr lang="en-US" sz="6000" dirty="0">
              <a:solidFill>
                <a:srgbClr val="B88E00"/>
              </a:solidFill>
            </a:endParaRPr>
          </a:p>
          <a:p>
            <a:r>
              <a:rPr lang="en-US" sz="6000" dirty="0">
                <a:solidFill>
                  <a:srgbClr val="B88E00"/>
                </a:solidFill>
              </a:rPr>
              <a:t>			</a:t>
            </a:r>
            <a:r>
              <a:rPr lang="en-US" sz="6000" dirty="0" err="1">
                <a:solidFill>
                  <a:srgbClr val="B88E00"/>
                </a:solidFill>
              </a:rPr>
              <a:t>naar</a:t>
            </a:r>
            <a:r>
              <a:rPr lang="en-US" sz="6000" dirty="0">
                <a:solidFill>
                  <a:srgbClr val="B88E00"/>
                </a:solidFill>
              </a:rPr>
              <a:t> </a:t>
            </a:r>
            <a:r>
              <a:rPr lang="en-US" sz="6000" dirty="0" err="1">
                <a:solidFill>
                  <a:srgbClr val="B88E00"/>
                </a:solidFill>
              </a:rPr>
              <a:t>Voorsprong</a:t>
            </a:r>
            <a:endParaRPr lang="en-US" dirty="0">
              <a:solidFill>
                <a:schemeClr val="tx1">
                  <a:lumMod val="50000"/>
                  <a:lumOff val="50000"/>
                </a:schemeClr>
              </a:solidFill>
            </a:endParaRPr>
          </a:p>
        </p:txBody>
      </p:sp>
      <p:sp>
        <p:nvSpPr>
          <p:cNvPr id="3" name="Tekstvak 2">
            <a:extLst>
              <a:ext uri="{FF2B5EF4-FFF2-40B4-BE49-F238E27FC236}">
                <a16:creationId xmlns:a16="http://schemas.microsoft.com/office/drawing/2014/main" id="{6AE1F1A4-90DB-6336-80EC-6F935041128C}"/>
              </a:ext>
            </a:extLst>
          </p:cNvPr>
          <p:cNvSpPr txBox="1"/>
          <p:nvPr/>
        </p:nvSpPr>
        <p:spPr>
          <a:xfrm>
            <a:off x="520701" y="2565376"/>
            <a:ext cx="6739794" cy="3389389"/>
          </a:xfrm>
          <a:prstGeom prst="rect">
            <a:avLst/>
          </a:prstGeom>
          <a:noFill/>
        </p:spPr>
        <p:txBody>
          <a:bodyPr wrap="none" rtlCol="0">
            <a:spAutoFit/>
          </a:bodyPr>
          <a:lstStyle/>
          <a:p>
            <a:pPr lvl="0">
              <a:lnSpc>
                <a:spcPct val="114000"/>
              </a:lnSpc>
            </a:pPr>
            <a:r>
              <a:rPr lang="nl-NL" sz="2000" dirty="0">
                <a:solidFill>
                  <a:schemeClr val="tx1">
                    <a:lumMod val="65000"/>
                    <a:lumOff val="35000"/>
                  </a:schemeClr>
                </a:solidFill>
              </a:rPr>
              <a:t>Wetgeving kan meer zijn dan alleen een compliance vraagstuk. </a:t>
            </a:r>
          </a:p>
          <a:p>
            <a:pPr lvl="0">
              <a:lnSpc>
                <a:spcPct val="114000"/>
              </a:lnSpc>
              <a:spcAft>
                <a:spcPts val="500"/>
              </a:spcAft>
            </a:pPr>
            <a:endParaRPr lang="nl-NL" sz="2000" i="1" dirty="0">
              <a:solidFill>
                <a:schemeClr val="tx1">
                  <a:lumMod val="65000"/>
                  <a:lumOff val="35000"/>
                </a:schemeClr>
              </a:solidFill>
            </a:endParaRPr>
          </a:p>
          <a:p>
            <a:pPr lvl="0">
              <a:lnSpc>
                <a:spcPct val="114000"/>
              </a:lnSpc>
              <a:spcAft>
                <a:spcPts val="500"/>
              </a:spcAft>
            </a:pPr>
            <a:r>
              <a:rPr lang="nl-NL" sz="2000" i="1" dirty="0">
                <a:solidFill>
                  <a:schemeClr val="tx1">
                    <a:lumMod val="65000"/>
                    <a:lumOff val="35000"/>
                  </a:schemeClr>
                </a:solidFill>
              </a:rPr>
              <a:t>Er zijn ook kansen:</a:t>
            </a:r>
          </a:p>
          <a:p>
            <a:pPr marL="285750" lvl="0" indent="-285750">
              <a:lnSpc>
                <a:spcPct val="114000"/>
              </a:lnSpc>
              <a:buClr>
                <a:srgbClr val="B88E00"/>
              </a:buClr>
              <a:buFont typeface="Wingdings" pitchFamily="2" charset="2"/>
              <a:buChar char="Ø"/>
            </a:pPr>
            <a:r>
              <a:rPr lang="nl-NL" sz="2000" dirty="0">
                <a:solidFill>
                  <a:schemeClr val="tx1">
                    <a:lumMod val="65000"/>
                    <a:lumOff val="35000"/>
                  </a:schemeClr>
                </a:solidFill>
              </a:rPr>
              <a:t>Toegang tot én voorkeur in de markt</a:t>
            </a:r>
          </a:p>
          <a:p>
            <a:pPr marL="285750" lvl="0" indent="-285750">
              <a:lnSpc>
                <a:spcPct val="114000"/>
              </a:lnSpc>
              <a:buClr>
                <a:srgbClr val="B88E00"/>
              </a:buClr>
              <a:buFont typeface="Wingdings" pitchFamily="2" charset="2"/>
              <a:buChar char="Ø"/>
            </a:pPr>
            <a:r>
              <a:rPr lang="nl-NL" sz="2000" dirty="0">
                <a:solidFill>
                  <a:schemeClr val="tx1">
                    <a:lumMod val="65000"/>
                    <a:lumOff val="35000"/>
                  </a:schemeClr>
                </a:solidFill>
              </a:rPr>
              <a:t>Nieuwe commerciële kansen </a:t>
            </a:r>
          </a:p>
          <a:p>
            <a:pPr marL="285750" lvl="0" indent="-285750">
              <a:lnSpc>
                <a:spcPct val="114000"/>
              </a:lnSpc>
              <a:buClr>
                <a:srgbClr val="B88E00"/>
              </a:buClr>
              <a:buFont typeface="Wingdings" pitchFamily="2" charset="2"/>
              <a:buChar char="Ø"/>
            </a:pPr>
            <a:r>
              <a:rPr lang="nl-NL" sz="2000" dirty="0">
                <a:solidFill>
                  <a:schemeClr val="tx1">
                    <a:lumMod val="65000"/>
                    <a:lumOff val="35000"/>
                  </a:schemeClr>
                </a:solidFill>
              </a:rPr>
              <a:t>Sterkere positie richting financiers en investeerders</a:t>
            </a:r>
          </a:p>
          <a:p>
            <a:pPr marL="285750" lvl="0" indent="-285750">
              <a:lnSpc>
                <a:spcPct val="114000"/>
              </a:lnSpc>
              <a:buClr>
                <a:srgbClr val="B88E00"/>
              </a:buClr>
              <a:buFont typeface="Wingdings" pitchFamily="2" charset="2"/>
              <a:buChar char="Ø"/>
            </a:pPr>
            <a:r>
              <a:rPr lang="nl-NL" sz="2000" dirty="0">
                <a:solidFill>
                  <a:schemeClr val="tx1">
                    <a:lumMod val="65000"/>
                    <a:lumOff val="35000"/>
                  </a:schemeClr>
                </a:solidFill>
              </a:rPr>
              <a:t>Betere strategische besluitvorming</a:t>
            </a:r>
          </a:p>
          <a:p>
            <a:pPr marL="285750" lvl="0" indent="-285750">
              <a:lnSpc>
                <a:spcPct val="114000"/>
              </a:lnSpc>
              <a:buClr>
                <a:srgbClr val="B88E00"/>
              </a:buClr>
              <a:buFont typeface="Wingdings" pitchFamily="2" charset="2"/>
              <a:buChar char="Ø"/>
            </a:pPr>
            <a:r>
              <a:rPr lang="nl-NL" sz="2000" dirty="0">
                <a:solidFill>
                  <a:schemeClr val="tx1">
                    <a:lumMod val="65000"/>
                    <a:lumOff val="35000"/>
                  </a:schemeClr>
                </a:solidFill>
              </a:rPr>
              <a:t>Meer controle over risico’s en continuïteit</a:t>
            </a:r>
            <a:br>
              <a:rPr lang="nl-NL" dirty="0">
                <a:solidFill>
                  <a:schemeClr val="tx1">
                    <a:lumMod val="65000"/>
                    <a:lumOff val="35000"/>
                  </a:schemeClr>
                </a:solidFill>
              </a:rPr>
            </a:br>
            <a:endParaRPr lang="en-US" dirty="0">
              <a:solidFill>
                <a:schemeClr val="tx1">
                  <a:lumMod val="65000"/>
                  <a:lumOff val="35000"/>
                </a:schemeClr>
              </a:solidFill>
            </a:endParaRPr>
          </a:p>
        </p:txBody>
      </p:sp>
      <p:sp>
        <p:nvSpPr>
          <p:cNvPr id="7" name="Rechthoek 6">
            <a:extLst>
              <a:ext uri="{FF2B5EF4-FFF2-40B4-BE49-F238E27FC236}">
                <a16:creationId xmlns:a16="http://schemas.microsoft.com/office/drawing/2014/main" id="{AE536A1A-6E20-3950-280F-B564F22C5732}"/>
              </a:ext>
            </a:extLst>
          </p:cNvPr>
          <p:cNvSpPr/>
          <p:nvPr/>
        </p:nvSpPr>
        <p:spPr>
          <a:xfrm>
            <a:off x="8901952" y="0"/>
            <a:ext cx="3290047" cy="6858000"/>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hthoek 7">
            <a:extLst>
              <a:ext uri="{FF2B5EF4-FFF2-40B4-BE49-F238E27FC236}">
                <a16:creationId xmlns:a16="http://schemas.microsoft.com/office/drawing/2014/main" id="{E29238EE-7F42-A235-978D-325A6CEE2978}"/>
              </a:ext>
            </a:extLst>
          </p:cNvPr>
          <p:cNvSpPr/>
          <p:nvPr/>
        </p:nvSpPr>
        <p:spPr>
          <a:xfrm>
            <a:off x="9211476" y="15498"/>
            <a:ext cx="3021105" cy="68580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fgeronde rechthoek 8">
            <a:extLst>
              <a:ext uri="{FF2B5EF4-FFF2-40B4-BE49-F238E27FC236}">
                <a16:creationId xmlns:a16="http://schemas.microsoft.com/office/drawing/2014/main" id="{92CF859B-F93B-3DA6-61E8-37EA808FE403}"/>
              </a:ext>
            </a:extLst>
          </p:cNvPr>
          <p:cNvSpPr/>
          <p:nvPr/>
        </p:nvSpPr>
        <p:spPr>
          <a:xfrm>
            <a:off x="9909945" y="-274418"/>
            <a:ext cx="1880284" cy="1958197"/>
          </a:xfrm>
          <a:prstGeom prst="round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Afbeelding 9">
            <a:extLst>
              <a:ext uri="{FF2B5EF4-FFF2-40B4-BE49-F238E27FC236}">
                <a16:creationId xmlns:a16="http://schemas.microsoft.com/office/drawing/2014/main" id="{CE699FC2-CA83-D7F5-C4FF-805EF4E6B8E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047071" y="63149"/>
            <a:ext cx="1606033" cy="1606033"/>
          </a:xfrm>
          <a:prstGeom prst="rect">
            <a:avLst/>
          </a:prstGeom>
        </p:spPr>
      </p:pic>
      <p:sp>
        <p:nvSpPr>
          <p:cNvPr id="11" name="Tekstvak 10">
            <a:extLst>
              <a:ext uri="{FF2B5EF4-FFF2-40B4-BE49-F238E27FC236}">
                <a16:creationId xmlns:a16="http://schemas.microsoft.com/office/drawing/2014/main" id="{E7E9DED2-B11E-21B9-D8A4-126AD44C564A}"/>
              </a:ext>
            </a:extLst>
          </p:cNvPr>
          <p:cNvSpPr txBox="1"/>
          <p:nvPr/>
        </p:nvSpPr>
        <p:spPr>
          <a:xfrm>
            <a:off x="10609601" y="6551817"/>
            <a:ext cx="1770820" cy="369332"/>
          </a:xfrm>
          <a:prstGeom prst="rect">
            <a:avLst/>
          </a:prstGeom>
          <a:noFill/>
        </p:spPr>
        <p:txBody>
          <a:bodyPr wrap="square" rtlCol="0">
            <a:spAutoFit/>
          </a:bodyPr>
          <a:lstStyle/>
          <a:p>
            <a:r>
              <a:rPr lang="nl-NL" sz="900" kern="0" dirty="0">
                <a:solidFill>
                  <a:srgbClr val="F0F4F4"/>
                </a:solidFill>
                <a:effectLst/>
                <a:ea typeface="Times New Roman" panose="02020603050405020304" pitchFamily="18" charset="0"/>
                <a:cs typeface="Times New Roman" panose="02020603050405020304" pitchFamily="18" charset="0"/>
              </a:rPr>
              <a:t>© </a:t>
            </a:r>
            <a:r>
              <a:rPr lang="en-US" sz="900" dirty="0" err="1">
                <a:solidFill>
                  <a:srgbClr val="F0F4F4"/>
                </a:solidFill>
                <a:ea typeface="Calibri"/>
                <a:cs typeface="Calibri"/>
              </a:rPr>
              <a:t>Petmal</a:t>
            </a:r>
            <a:r>
              <a:rPr lang="en-US" sz="900" dirty="0">
                <a:solidFill>
                  <a:srgbClr val="F0F4F4"/>
                </a:solidFill>
                <a:ea typeface="Calibri"/>
                <a:cs typeface="Calibri"/>
              </a:rPr>
              <a:t> (iStock-1344923073)</a:t>
            </a:r>
          </a:p>
          <a:p>
            <a:endParaRPr lang="nl-NL" sz="900" kern="100" dirty="0">
              <a:solidFill>
                <a:srgbClr val="CADFE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55136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EE048-0521-853A-B295-9A5E761A175B}"/>
            </a:ext>
          </a:extLst>
        </p:cNvPr>
        <p:cNvGrpSpPr/>
        <p:nvPr/>
      </p:nvGrpSpPr>
      <p:grpSpPr>
        <a:xfrm>
          <a:off x="0" y="0"/>
          <a:ext cx="0" cy="0"/>
          <a:chOff x="0" y="0"/>
          <a:chExt cx="0" cy="0"/>
        </a:xfrm>
      </p:grpSpPr>
      <p:sp>
        <p:nvSpPr>
          <p:cNvPr id="7" name="Tekstvak 6">
            <a:extLst>
              <a:ext uri="{FF2B5EF4-FFF2-40B4-BE49-F238E27FC236}">
                <a16:creationId xmlns:a16="http://schemas.microsoft.com/office/drawing/2014/main" id="{FA714890-FD7B-A473-498D-E329E3D28BE2}"/>
              </a:ext>
            </a:extLst>
          </p:cNvPr>
          <p:cNvSpPr txBox="1"/>
          <p:nvPr/>
        </p:nvSpPr>
        <p:spPr>
          <a:xfrm>
            <a:off x="332272" y="201127"/>
            <a:ext cx="11403717" cy="938719"/>
          </a:xfrm>
          <a:prstGeom prst="rect">
            <a:avLst/>
          </a:prstGeom>
          <a:noFill/>
        </p:spPr>
        <p:txBody>
          <a:bodyPr wrap="square" rtlCol="0">
            <a:spAutoFit/>
          </a:bodyPr>
          <a:lstStyle/>
          <a:p>
            <a:r>
              <a:rPr lang="en-US" sz="5500" dirty="0">
                <a:solidFill>
                  <a:srgbClr val="B88E00"/>
                </a:solidFill>
              </a:rPr>
              <a:t>Wat </a:t>
            </a:r>
            <a:r>
              <a:rPr lang="en-US" sz="5500" dirty="0" err="1">
                <a:solidFill>
                  <a:srgbClr val="B88E00"/>
                </a:solidFill>
              </a:rPr>
              <a:t>nemen</a:t>
            </a:r>
            <a:r>
              <a:rPr lang="en-US" sz="5500" dirty="0">
                <a:solidFill>
                  <a:srgbClr val="B88E00"/>
                </a:solidFill>
              </a:rPr>
              <a:t> we </a:t>
            </a:r>
            <a:r>
              <a:rPr lang="en-US" sz="5500" dirty="0" err="1">
                <a:solidFill>
                  <a:srgbClr val="B88E00"/>
                </a:solidFill>
              </a:rPr>
              <a:t>deze</a:t>
            </a:r>
            <a:r>
              <a:rPr lang="en-US" sz="5500" dirty="0">
                <a:solidFill>
                  <a:srgbClr val="B88E00"/>
                </a:solidFill>
              </a:rPr>
              <a:t> workshop mee?</a:t>
            </a:r>
            <a:endParaRPr lang="en-US" sz="5500" dirty="0">
              <a:solidFill>
                <a:schemeClr val="tx1">
                  <a:lumMod val="50000"/>
                  <a:lumOff val="50000"/>
                </a:schemeClr>
              </a:solidFill>
            </a:endParaRPr>
          </a:p>
        </p:txBody>
      </p:sp>
      <p:sp>
        <p:nvSpPr>
          <p:cNvPr id="4" name="Rechthoek 3">
            <a:extLst>
              <a:ext uri="{FF2B5EF4-FFF2-40B4-BE49-F238E27FC236}">
                <a16:creationId xmlns:a16="http://schemas.microsoft.com/office/drawing/2014/main" id="{4027C26C-0DA9-01D1-7908-F8C9BD800B56}"/>
              </a:ext>
            </a:extLst>
          </p:cNvPr>
          <p:cNvSpPr/>
          <p:nvPr/>
        </p:nvSpPr>
        <p:spPr>
          <a:xfrm>
            <a:off x="438940" y="1756478"/>
            <a:ext cx="11299822" cy="391302"/>
          </a:xfrm>
          <a:prstGeom prst="rect">
            <a:avLst/>
          </a:prstGeom>
          <a:solidFill>
            <a:srgbClr val="CADF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B" sz="1600" dirty="0">
                <a:solidFill>
                  <a:schemeClr val="tx1">
                    <a:lumMod val="65000"/>
                    <a:lumOff val="35000"/>
                  </a:schemeClr>
                </a:solidFill>
              </a:rPr>
              <a:t>Due Diligence </a:t>
            </a:r>
            <a:r>
              <a:rPr lang="en-GB" sz="1600" dirty="0" err="1">
                <a:solidFill>
                  <a:schemeClr val="tx1">
                    <a:lumMod val="65000"/>
                    <a:lumOff val="35000"/>
                  </a:schemeClr>
                </a:solidFill>
              </a:rPr>
              <a:t>wetgeving</a:t>
            </a:r>
            <a:endParaRPr lang="en-GB" sz="1600" dirty="0">
              <a:solidFill>
                <a:schemeClr val="tx1">
                  <a:lumMod val="65000"/>
                  <a:lumOff val="35000"/>
                </a:schemeClr>
              </a:solidFill>
            </a:endParaRPr>
          </a:p>
        </p:txBody>
      </p:sp>
      <p:sp>
        <p:nvSpPr>
          <p:cNvPr id="5" name="Rechthoek 4">
            <a:extLst>
              <a:ext uri="{FF2B5EF4-FFF2-40B4-BE49-F238E27FC236}">
                <a16:creationId xmlns:a16="http://schemas.microsoft.com/office/drawing/2014/main" id="{6E580952-ED49-4386-5D81-170097A61F4E}"/>
              </a:ext>
            </a:extLst>
          </p:cNvPr>
          <p:cNvSpPr/>
          <p:nvPr/>
        </p:nvSpPr>
        <p:spPr>
          <a:xfrm>
            <a:off x="436168" y="2637820"/>
            <a:ext cx="11299821" cy="391303"/>
          </a:xfrm>
          <a:prstGeom prst="rect">
            <a:avLst/>
          </a:prstGeom>
          <a:solidFill>
            <a:srgbClr val="CADF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B" sz="1600" dirty="0">
                <a:solidFill>
                  <a:schemeClr val="tx1">
                    <a:lumMod val="65000"/>
                    <a:lumOff val="35000"/>
                  </a:schemeClr>
                </a:solidFill>
              </a:rPr>
              <a:t>Risico/ product </a:t>
            </a:r>
            <a:r>
              <a:rPr lang="en-GB" sz="1600" dirty="0" err="1">
                <a:solidFill>
                  <a:schemeClr val="tx1">
                    <a:lumMod val="65000"/>
                    <a:lumOff val="35000"/>
                  </a:schemeClr>
                </a:solidFill>
              </a:rPr>
              <a:t>specifieke</a:t>
            </a:r>
            <a:r>
              <a:rPr lang="en-GB" sz="1600" dirty="0">
                <a:solidFill>
                  <a:schemeClr val="tx1">
                    <a:lumMod val="65000"/>
                    <a:lumOff val="35000"/>
                  </a:schemeClr>
                </a:solidFill>
              </a:rPr>
              <a:t> </a:t>
            </a:r>
            <a:r>
              <a:rPr lang="en-GB" sz="1600" dirty="0" err="1">
                <a:solidFill>
                  <a:schemeClr val="tx1">
                    <a:lumMod val="65000"/>
                    <a:lumOff val="35000"/>
                  </a:schemeClr>
                </a:solidFill>
              </a:rPr>
              <a:t>wetgeving</a:t>
            </a:r>
            <a:endParaRPr lang="en-GB" sz="1600" dirty="0">
              <a:solidFill>
                <a:schemeClr val="tx1">
                  <a:lumMod val="65000"/>
                  <a:lumOff val="35000"/>
                </a:schemeClr>
              </a:solidFill>
            </a:endParaRPr>
          </a:p>
        </p:txBody>
      </p:sp>
      <p:sp>
        <p:nvSpPr>
          <p:cNvPr id="8" name="Rechthoek 7">
            <a:extLst>
              <a:ext uri="{FF2B5EF4-FFF2-40B4-BE49-F238E27FC236}">
                <a16:creationId xmlns:a16="http://schemas.microsoft.com/office/drawing/2014/main" id="{A799AEB8-F604-EB2C-1B2C-BAD6B9B02154}"/>
              </a:ext>
            </a:extLst>
          </p:cNvPr>
          <p:cNvSpPr/>
          <p:nvPr/>
        </p:nvSpPr>
        <p:spPr>
          <a:xfrm>
            <a:off x="446868" y="4895743"/>
            <a:ext cx="11289121" cy="391302"/>
          </a:xfrm>
          <a:prstGeom prst="rect">
            <a:avLst/>
          </a:prstGeom>
          <a:solidFill>
            <a:srgbClr val="CADF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B" sz="1600" dirty="0" err="1">
                <a:solidFill>
                  <a:schemeClr val="tx1">
                    <a:lumMod val="65000"/>
                    <a:lumOff val="35000"/>
                  </a:schemeClr>
                </a:solidFill>
              </a:rPr>
              <a:t>Transparantie</a:t>
            </a:r>
            <a:r>
              <a:rPr lang="en-GB" sz="1600" dirty="0">
                <a:solidFill>
                  <a:schemeClr val="tx1">
                    <a:lumMod val="65000"/>
                    <a:lumOff val="35000"/>
                  </a:schemeClr>
                </a:solidFill>
              </a:rPr>
              <a:t> </a:t>
            </a:r>
            <a:r>
              <a:rPr lang="en-GB" sz="1600" dirty="0" err="1">
                <a:solidFill>
                  <a:schemeClr val="tx1">
                    <a:lumMod val="65000"/>
                    <a:lumOff val="35000"/>
                  </a:schemeClr>
                </a:solidFill>
              </a:rPr>
              <a:t>wetgeving</a:t>
            </a:r>
            <a:r>
              <a:rPr lang="en-GB" sz="1600" dirty="0">
                <a:solidFill>
                  <a:schemeClr val="tx1">
                    <a:lumMod val="65000"/>
                    <a:lumOff val="35000"/>
                  </a:schemeClr>
                </a:solidFill>
              </a:rPr>
              <a:t>	</a:t>
            </a:r>
          </a:p>
        </p:txBody>
      </p:sp>
      <p:sp>
        <p:nvSpPr>
          <p:cNvPr id="10" name="Rechthoek 9">
            <a:extLst>
              <a:ext uri="{FF2B5EF4-FFF2-40B4-BE49-F238E27FC236}">
                <a16:creationId xmlns:a16="http://schemas.microsoft.com/office/drawing/2014/main" id="{1BA622D1-5C3F-CE46-8178-CCB6D9C99507}"/>
              </a:ext>
            </a:extLst>
          </p:cNvPr>
          <p:cNvSpPr/>
          <p:nvPr/>
        </p:nvSpPr>
        <p:spPr>
          <a:xfrm>
            <a:off x="442536" y="2195617"/>
            <a:ext cx="4931260" cy="399360"/>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a:solidFill>
                  <a:schemeClr val="tx1">
                    <a:lumMod val="65000"/>
                    <a:lumOff val="35000"/>
                  </a:schemeClr>
                </a:solidFill>
              </a:rPr>
              <a:t>Corporate Sustainability Due Diligence Directive (CSDDD)</a:t>
            </a:r>
          </a:p>
        </p:txBody>
      </p:sp>
      <p:sp>
        <p:nvSpPr>
          <p:cNvPr id="15" name="Rechthoek 14">
            <a:extLst>
              <a:ext uri="{FF2B5EF4-FFF2-40B4-BE49-F238E27FC236}">
                <a16:creationId xmlns:a16="http://schemas.microsoft.com/office/drawing/2014/main" id="{5DEADDA9-C53A-9BD4-5F87-BB0472C208AE}"/>
              </a:ext>
            </a:extLst>
          </p:cNvPr>
          <p:cNvSpPr/>
          <p:nvPr/>
        </p:nvSpPr>
        <p:spPr>
          <a:xfrm>
            <a:off x="436170" y="3085017"/>
            <a:ext cx="4931260" cy="399360"/>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B" sz="1600" dirty="0">
                <a:solidFill>
                  <a:schemeClr val="tx1">
                    <a:lumMod val="65000"/>
                    <a:lumOff val="35000"/>
                  </a:schemeClr>
                </a:solidFill>
              </a:rPr>
              <a:t>Conflict </a:t>
            </a:r>
            <a:r>
              <a:rPr lang="en-GB" sz="1600" dirty="0" err="1">
                <a:solidFill>
                  <a:schemeClr val="tx1">
                    <a:lumMod val="65000"/>
                    <a:lumOff val="35000"/>
                  </a:schemeClr>
                </a:solidFill>
              </a:rPr>
              <a:t>Mineralen</a:t>
            </a:r>
            <a:r>
              <a:rPr lang="en-GB" sz="1600" dirty="0">
                <a:solidFill>
                  <a:schemeClr val="tx1">
                    <a:lumMod val="65000"/>
                    <a:lumOff val="35000"/>
                  </a:schemeClr>
                </a:solidFill>
              </a:rPr>
              <a:t> </a:t>
            </a:r>
            <a:r>
              <a:rPr lang="en-GB" sz="1600" dirty="0" err="1">
                <a:solidFill>
                  <a:schemeClr val="tx1">
                    <a:lumMod val="65000"/>
                    <a:lumOff val="35000"/>
                  </a:schemeClr>
                </a:solidFill>
              </a:rPr>
              <a:t>Verordening</a:t>
            </a:r>
            <a:r>
              <a:rPr lang="en-GB" sz="1600" dirty="0">
                <a:solidFill>
                  <a:schemeClr val="tx1">
                    <a:lumMod val="65000"/>
                    <a:lumOff val="35000"/>
                  </a:schemeClr>
                </a:solidFill>
              </a:rPr>
              <a:t> (CMR)</a:t>
            </a:r>
          </a:p>
        </p:txBody>
      </p:sp>
      <p:sp>
        <p:nvSpPr>
          <p:cNvPr id="16" name="Rechthoek 15">
            <a:extLst>
              <a:ext uri="{FF2B5EF4-FFF2-40B4-BE49-F238E27FC236}">
                <a16:creationId xmlns:a16="http://schemas.microsoft.com/office/drawing/2014/main" id="{CFDC73B5-0631-AE60-81AB-128372EE6320}"/>
              </a:ext>
            </a:extLst>
          </p:cNvPr>
          <p:cNvSpPr/>
          <p:nvPr/>
        </p:nvSpPr>
        <p:spPr>
          <a:xfrm>
            <a:off x="436169" y="3535126"/>
            <a:ext cx="4931260" cy="399360"/>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err="1">
                <a:solidFill>
                  <a:schemeClr val="tx1">
                    <a:lumMod val="65000"/>
                    <a:lumOff val="35000"/>
                  </a:schemeClr>
                </a:solidFill>
              </a:rPr>
              <a:t>Ontbossingsverordening</a:t>
            </a:r>
            <a:r>
              <a:rPr lang="en-US" sz="1600" dirty="0">
                <a:solidFill>
                  <a:schemeClr val="tx1">
                    <a:lumMod val="65000"/>
                    <a:lumOff val="35000"/>
                  </a:schemeClr>
                </a:solidFill>
              </a:rPr>
              <a:t> (EUDR)</a:t>
            </a:r>
          </a:p>
        </p:txBody>
      </p:sp>
      <p:sp>
        <p:nvSpPr>
          <p:cNvPr id="20" name="Rechthoek 19">
            <a:extLst>
              <a:ext uri="{FF2B5EF4-FFF2-40B4-BE49-F238E27FC236}">
                <a16:creationId xmlns:a16="http://schemas.microsoft.com/office/drawing/2014/main" id="{A8166868-84C8-1BA6-25FA-A27BFBD5B05C}"/>
              </a:ext>
            </a:extLst>
          </p:cNvPr>
          <p:cNvSpPr/>
          <p:nvPr/>
        </p:nvSpPr>
        <p:spPr>
          <a:xfrm>
            <a:off x="446870" y="3990380"/>
            <a:ext cx="4931260" cy="399360"/>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err="1">
                <a:solidFill>
                  <a:schemeClr val="tx1">
                    <a:lumMod val="65000"/>
                    <a:lumOff val="35000"/>
                  </a:schemeClr>
                </a:solidFill>
              </a:rPr>
              <a:t>Batterijen</a:t>
            </a:r>
            <a:r>
              <a:rPr lang="en-US" sz="1600" dirty="0">
                <a:solidFill>
                  <a:schemeClr val="tx1">
                    <a:lumMod val="65000"/>
                    <a:lumOff val="35000"/>
                  </a:schemeClr>
                </a:solidFill>
              </a:rPr>
              <a:t> </a:t>
            </a:r>
            <a:r>
              <a:rPr lang="en-US" sz="1600" dirty="0" err="1">
                <a:solidFill>
                  <a:schemeClr val="tx1">
                    <a:lumMod val="65000"/>
                    <a:lumOff val="35000"/>
                  </a:schemeClr>
                </a:solidFill>
              </a:rPr>
              <a:t>Verordening</a:t>
            </a:r>
            <a:r>
              <a:rPr lang="en-US" sz="1600" dirty="0">
                <a:solidFill>
                  <a:schemeClr val="tx1">
                    <a:lumMod val="65000"/>
                    <a:lumOff val="35000"/>
                  </a:schemeClr>
                </a:solidFill>
              </a:rPr>
              <a:t> (EUBR)</a:t>
            </a:r>
          </a:p>
        </p:txBody>
      </p:sp>
      <p:sp>
        <p:nvSpPr>
          <p:cNvPr id="22" name="Rechthoek 21">
            <a:extLst>
              <a:ext uri="{FF2B5EF4-FFF2-40B4-BE49-F238E27FC236}">
                <a16:creationId xmlns:a16="http://schemas.microsoft.com/office/drawing/2014/main" id="{DAF2E3A2-95F0-061C-E8B6-44E1B949EE07}"/>
              </a:ext>
            </a:extLst>
          </p:cNvPr>
          <p:cNvSpPr/>
          <p:nvPr/>
        </p:nvSpPr>
        <p:spPr>
          <a:xfrm>
            <a:off x="446870" y="4440489"/>
            <a:ext cx="4931260" cy="399360"/>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err="1">
                <a:solidFill>
                  <a:schemeClr val="tx1">
                    <a:lumMod val="65000"/>
                    <a:lumOff val="35000"/>
                  </a:schemeClr>
                </a:solidFill>
              </a:rPr>
              <a:t>Gedwongen</a:t>
            </a:r>
            <a:r>
              <a:rPr lang="en-US" sz="1600" dirty="0">
                <a:solidFill>
                  <a:schemeClr val="tx1">
                    <a:lumMod val="65000"/>
                    <a:lumOff val="35000"/>
                  </a:schemeClr>
                </a:solidFill>
              </a:rPr>
              <a:t> </a:t>
            </a:r>
            <a:r>
              <a:rPr lang="en-US" sz="1600" dirty="0" err="1">
                <a:solidFill>
                  <a:schemeClr val="tx1">
                    <a:lumMod val="65000"/>
                    <a:lumOff val="35000"/>
                  </a:schemeClr>
                </a:solidFill>
              </a:rPr>
              <a:t>arbeid</a:t>
            </a:r>
            <a:r>
              <a:rPr lang="en-US" sz="1600" dirty="0">
                <a:solidFill>
                  <a:schemeClr val="tx1">
                    <a:lumMod val="65000"/>
                    <a:lumOff val="35000"/>
                  </a:schemeClr>
                </a:solidFill>
              </a:rPr>
              <a:t> </a:t>
            </a:r>
            <a:r>
              <a:rPr lang="en-US" sz="1600" dirty="0" err="1">
                <a:solidFill>
                  <a:schemeClr val="tx1">
                    <a:lumMod val="65000"/>
                    <a:lumOff val="35000"/>
                  </a:schemeClr>
                </a:solidFill>
              </a:rPr>
              <a:t>verordening</a:t>
            </a:r>
            <a:r>
              <a:rPr lang="en-US" sz="1600" dirty="0">
                <a:solidFill>
                  <a:schemeClr val="tx1">
                    <a:lumMod val="65000"/>
                    <a:lumOff val="35000"/>
                  </a:schemeClr>
                </a:solidFill>
              </a:rPr>
              <a:t> (FLR)</a:t>
            </a:r>
          </a:p>
        </p:txBody>
      </p:sp>
      <p:sp>
        <p:nvSpPr>
          <p:cNvPr id="26" name="Rechthoek 25">
            <a:extLst>
              <a:ext uri="{FF2B5EF4-FFF2-40B4-BE49-F238E27FC236}">
                <a16:creationId xmlns:a16="http://schemas.microsoft.com/office/drawing/2014/main" id="{5CD6D3D0-999E-12E2-0361-E292057E21C6}"/>
              </a:ext>
            </a:extLst>
          </p:cNvPr>
          <p:cNvSpPr/>
          <p:nvPr/>
        </p:nvSpPr>
        <p:spPr>
          <a:xfrm>
            <a:off x="446870" y="5342939"/>
            <a:ext cx="4931260" cy="399360"/>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nl-NL" sz="1600" dirty="0">
                <a:solidFill>
                  <a:schemeClr val="tx1">
                    <a:lumMod val="65000"/>
                    <a:lumOff val="35000"/>
                  </a:schemeClr>
                </a:solidFill>
              </a:rPr>
              <a:t>Corporate Sustainability Reporting Directive (CSRD</a:t>
            </a:r>
            <a:r>
              <a:rPr lang="nl-NL" sz="1600" dirty="0"/>
              <a:t>)</a:t>
            </a:r>
            <a:endParaRPr lang="en-GB" sz="1600" dirty="0"/>
          </a:p>
        </p:txBody>
      </p:sp>
      <p:sp>
        <p:nvSpPr>
          <p:cNvPr id="27" name="Rechthoek 26">
            <a:extLst>
              <a:ext uri="{FF2B5EF4-FFF2-40B4-BE49-F238E27FC236}">
                <a16:creationId xmlns:a16="http://schemas.microsoft.com/office/drawing/2014/main" id="{48832521-45E3-2218-057E-DD58A4C0E931}"/>
              </a:ext>
            </a:extLst>
          </p:cNvPr>
          <p:cNvSpPr/>
          <p:nvPr/>
        </p:nvSpPr>
        <p:spPr>
          <a:xfrm>
            <a:off x="5402605" y="1319836"/>
            <a:ext cx="4934031" cy="391302"/>
          </a:xfrm>
          <a:prstGeom prst="rect">
            <a:avLst/>
          </a:prstGeom>
          <a:solidFill>
            <a:srgbClr val="456E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B" sz="1600" dirty="0" err="1"/>
              <a:t>Omschrijving</a:t>
            </a:r>
            <a:endParaRPr lang="en-GB" sz="1600" dirty="0"/>
          </a:p>
        </p:txBody>
      </p:sp>
      <p:sp>
        <p:nvSpPr>
          <p:cNvPr id="29" name="Rechthoek 28">
            <a:extLst>
              <a:ext uri="{FF2B5EF4-FFF2-40B4-BE49-F238E27FC236}">
                <a16:creationId xmlns:a16="http://schemas.microsoft.com/office/drawing/2014/main" id="{0235DB3B-E455-63C3-DE0E-53B17C3466B8}"/>
              </a:ext>
            </a:extLst>
          </p:cNvPr>
          <p:cNvSpPr/>
          <p:nvPr/>
        </p:nvSpPr>
        <p:spPr>
          <a:xfrm>
            <a:off x="434725" y="1319836"/>
            <a:ext cx="4934031" cy="391302"/>
          </a:xfrm>
          <a:prstGeom prst="rect">
            <a:avLst/>
          </a:prstGeom>
          <a:solidFill>
            <a:srgbClr val="456E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B" sz="1600" dirty="0" err="1"/>
              <a:t>Wetgeving</a:t>
            </a:r>
            <a:endParaRPr lang="en-GB" sz="1600" dirty="0"/>
          </a:p>
        </p:txBody>
      </p:sp>
      <p:sp>
        <p:nvSpPr>
          <p:cNvPr id="30" name="Rechthoek 29">
            <a:extLst>
              <a:ext uri="{FF2B5EF4-FFF2-40B4-BE49-F238E27FC236}">
                <a16:creationId xmlns:a16="http://schemas.microsoft.com/office/drawing/2014/main" id="{0E0AD57F-3B7B-3C97-CE6C-83F6F83153CE}"/>
              </a:ext>
            </a:extLst>
          </p:cNvPr>
          <p:cNvSpPr/>
          <p:nvPr/>
        </p:nvSpPr>
        <p:spPr>
          <a:xfrm>
            <a:off x="10370486" y="1309207"/>
            <a:ext cx="1368276" cy="391302"/>
          </a:xfrm>
          <a:prstGeom prst="rect">
            <a:avLst/>
          </a:prstGeom>
          <a:solidFill>
            <a:srgbClr val="456E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B" sz="1600" dirty="0" err="1"/>
              <a:t>Ingangsdatum</a:t>
            </a:r>
            <a:endParaRPr lang="en-GB" sz="1600" dirty="0"/>
          </a:p>
        </p:txBody>
      </p:sp>
      <p:sp>
        <p:nvSpPr>
          <p:cNvPr id="31" name="Rechthoek 30">
            <a:extLst>
              <a:ext uri="{FF2B5EF4-FFF2-40B4-BE49-F238E27FC236}">
                <a16:creationId xmlns:a16="http://schemas.microsoft.com/office/drawing/2014/main" id="{1B4AB399-D4DE-7BED-C6E6-877443FBA1A3}"/>
              </a:ext>
            </a:extLst>
          </p:cNvPr>
          <p:cNvSpPr/>
          <p:nvPr/>
        </p:nvSpPr>
        <p:spPr>
          <a:xfrm>
            <a:off x="5405376" y="2195617"/>
            <a:ext cx="4931260" cy="399360"/>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nl-NL" sz="1400" dirty="0">
                <a:solidFill>
                  <a:schemeClr val="tx1">
                    <a:lumMod val="65000"/>
                    <a:lumOff val="35000"/>
                  </a:schemeClr>
                </a:solidFill>
              </a:rPr>
              <a:t>Implementatie due diligence (zes stappen) als integraal onderdeel van bedrijfsvoering </a:t>
            </a:r>
            <a:endParaRPr lang="en-GB" sz="1400" dirty="0">
              <a:solidFill>
                <a:schemeClr val="tx1">
                  <a:lumMod val="65000"/>
                  <a:lumOff val="35000"/>
                </a:schemeClr>
              </a:solidFill>
            </a:endParaRPr>
          </a:p>
        </p:txBody>
      </p:sp>
      <p:sp>
        <p:nvSpPr>
          <p:cNvPr id="32" name="Rechthoek 31">
            <a:extLst>
              <a:ext uri="{FF2B5EF4-FFF2-40B4-BE49-F238E27FC236}">
                <a16:creationId xmlns:a16="http://schemas.microsoft.com/office/drawing/2014/main" id="{746D2C98-5FF0-5FB6-AF35-8192F1305C21}"/>
              </a:ext>
            </a:extLst>
          </p:cNvPr>
          <p:cNvSpPr/>
          <p:nvPr/>
        </p:nvSpPr>
        <p:spPr>
          <a:xfrm>
            <a:off x="10380959" y="2193120"/>
            <a:ext cx="1369100" cy="399360"/>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a:solidFill>
                  <a:schemeClr val="tx1">
                    <a:lumMod val="65000"/>
                    <a:lumOff val="35000"/>
                  </a:schemeClr>
                </a:solidFill>
              </a:rPr>
              <a:t>Jul. 2029</a:t>
            </a:r>
          </a:p>
        </p:txBody>
      </p:sp>
      <p:sp>
        <p:nvSpPr>
          <p:cNvPr id="34" name="Rechthoek 33">
            <a:extLst>
              <a:ext uri="{FF2B5EF4-FFF2-40B4-BE49-F238E27FC236}">
                <a16:creationId xmlns:a16="http://schemas.microsoft.com/office/drawing/2014/main" id="{8EE7EA15-CF87-D3C2-DA2E-932DC785A135}"/>
              </a:ext>
            </a:extLst>
          </p:cNvPr>
          <p:cNvSpPr/>
          <p:nvPr/>
        </p:nvSpPr>
        <p:spPr>
          <a:xfrm>
            <a:off x="10365562" y="3074462"/>
            <a:ext cx="1369100" cy="399360"/>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a:solidFill>
                  <a:schemeClr val="tx1">
                    <a:lumMod val="65000"/>
                    <a:lumOff val="35000"/>
                  </a:schemeClr>
                </a:solidFill>
              </a:rPr>
              <a:t>2021</a:t>
            </a:r>
          </a:p>
        </p:txBody>
      </p:sp>
      <p:sp>
        <p:nvSpPr>
          <p:cNvPr id="35" name="Rechthoek 34">
            <a:extLst>
              <a:ext uri="{FF2B5EF4-FFF2-40B4-BE49-F238E27FC236}">
                <a16:creationId xmlns:a16="http://schemas.microsoft.com/office/drawing/2014/main" id="{A68F6901-8341-81B4-CA0B-FCF4CA1181E6}"/>
              </a:ext>
            </a:extLst>
          </p:cNvPr>
          <p:cNvSpPr/>
          <p:nvPr/>
        </p:nvSpPr>
        <p:spPr>
          <a:xfrm>
            <a:off x="10365562" y="3519161"/>
            <a:ext cx="1369100" cy="399360"/>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a:solidFill>
                  <a:schemeClr val="tx1">
                    <a:lumMod val="65000"/>
                    <a:lumOff val="35000"/>
                  </a:schemeClr>
                </a:solidFill>
              </a:rPr>
              <a:t>Dec. 2026</a:t>
            </a:r>
          </a:p>
        </p:txBody>
      </p:sp>
      <p:sp>
        <p:nvSpPr>
          <p:cNvPr id="36" name="Rechthoek 35">
            <a:extLst>
              <a:ext uri="{FF2B5EF4-FFF2-40B4-BE49-F238E27FC236}">
                <a16:creationId xmlns:a16="http://schemas.microsoft.com/office/drawing/2014/main" id="{3D3A5A9A-D0F7-471A-DDE9-2175D8459153}"/>
              </a:ext>
            </a:extLst>
          </p:cNvPr>
          <p:cNvSpPr/>
          <p:nvPr/>
        </p:nvSpPr>
        <p:spPr>
          <a:xfrm>
            <a:off x="10365562" y="3963860"/>
            <a:ext cx="1369100" cy="399360"/>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a:solidFill>
                  <a:schemeClr val="tx1">
                    <a:lumMod val="65000"/>
                    <a:lumOff val="35000"/>
                  </a:schemeClr>
                </a:solidFill>
              </a:rPr>
              <a:t>Aug. 2027</a:t>
            </a:r>
          </a:p>
        </p:txBody>
      </p:sp>
      <p:sp>
        <p:nvSpPr>
          <p:cNvPr id="37" name="Rechthoek 36">
            <a:extLst>
              <a:ext uri="{FF2B5EF4-FFF2-40B4-BE49-F238E27FC236}">
                <a16:creationId xmlns:a16="http://schemas.microsoft.com/office/drawing/2014/main" id="{61561E28-78A6-932C-8656-A123C5D22412}"/>
              </a:ext>
            </a:extLst>
          </p:cNvPr>
          <p:cNvSpPr/>
          <p:nvPr/>
        </p:nvSpPr>
        <p:spPr>
          <a:xfrm>
            <a:off x="10379632" y="4429801"/>
            <a:ext cx="1369100" cy="399360"/>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a:solidFill>
                  <a:schemeClr val="tx1">
                    <a:lumMod val="65000"/>
                    <a:lumOff val="35000"/>
                  </a:schemeClr>
                </a:solidFill>
              </a:rPr>
              <a:t>Dec. 2027</a:t>
            </a:r>
          </a:p>
        </p:txBody>
      </p:sp>
      <p:sp>
        <p:nvSpPr>
          <p:cNvPr id="38" name="Rechthoek 37">
            <a:extLst>
              <a:ext uri="{FF2B5EF4-FFF2-40B4-BE49-F238E27FC236}">
                <a16:creationId xmlns:a16="http://schemas.microsoft.com/office/drawing/2014/main" id="{946B8679-3600-AA8B-7F55-3C476026B498}"/>
              </a:ext>
            </a:extLst>
          </p:cNvPr>
          <p:cNvSpPr/>
          <p:nvPr/>
        </p:nvSpPr>
        <p:spPr>
          <a:xfrm>
            <a:off x="10365562" y="5342939"/>
            <a:ext cx="1369100" cy="399360"/>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a:solidFill>
                  <a:schemeClr val="tx1">
                    <a:lumMod val="65000"/>
                    <a:lumOff val="35000"/>
                  </a:schemeClr>
                </a:solidFill>
              </a:rPr>
              <a:t>2025</a:t>
            </a:r>
          </a:p>
        </p:txBody>
      </p:sp>
      <p:sp>
        <p:nvSpPr>
          <p:cNvPr id="40" name="Rechthoek 39">
            <a:extLst>
              <a:ext uri="{FF2B5EF4-FFF2-40B4-BE49-F238E27FC236}">
                <a16:creationId xmlns:a16="http://schemas.microsoft.com/office/drawing/2014/main" id="{43EC3622-2946-B025-997A-5A00A941916C}"/>
              </a:ext>
            </a:extLst>
          </p:cNvPr>
          <p:cNvSpPr/>
          <p:nvPr/>
        </p:nvSpPr>
        <p:spPr>
          <a:xfrm>
            <a:off x="5401278" y="3074462"/>
            <a:ext cx="4931260" cy="399360"/>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nl-NL" sz="1400" dirty="0">
                <a:solidFill>
                  <a:schemeClr val="tx1">
                    <a:lumMod val="65000"/>
                    <a:lumOff val="35000"/>
                  </a:schemeClr>
                </a:solidFill>
              </a:rPr>
              <a:t>Verplicht importeurs om due diligence te doen en te rapporteren op 3TG mineralen</a:t>
            </a:r>
          </a:p>
        </p:txBody>
      </p:sp>
      <p:sp>
        <p:nvSpPr>
          <p:cNvPr id="41" name="Rechthoek 40">
            <a:extLst>
              <a:ext uri="{FF2B5EF4-FFF2-40B4-BE49-F238E27FC236}">
                <a16:creationId xmlns:a16="http://schemas.microsoft.com/office/drawing/2014/main" id="{B8723B50-CD7D-6389-9A4E-DDD86F9EECF7}"/>
              </a:ext>
            </a:extLst>
          </p:cNvPr>
          <p:cNvSpPr/>
          <p:nvPr/>
        </p:nvSpPr>
        <p:spPr>
          <a:xfrm>
            <a:off x="5401278" y="3531209"/>
            <a:ext cx="4931260" cy="399360"/>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nl-NL" sz="1400" dirty="0">
                <a:solidFill>
                  <a:schemeClr val="tx1">
                    <a:lumMod val="65000"/>
                    <a:lumOff val="35000"/>
                  </a:schemeClr>
                </a:solidFill>
              </a:rPr>
              <a:t>Verbod import producten en afgeleiden gemaakt met ontbossing (rundvlees, cacao, koffie, palmolie, rubber, soja en hout)</a:t>
            </a:r>
          </a:p>
        </p:txBody>
      </p:sp>
      <p:sp>
        <p:nvSpPr>
          <p:cNvPr id="42" name="Rechthoek 41">
            <a:extLst>
              <a:ext uri="{FF2B5EF4-FFF2-40B4-BE49-F238E27FC236}">
                <a16:creationId xmlns:a16="http://schemas.microsoft.com/office/drawing/2014/main" id="{482A6042-5595-BA12-33F9-0A6800076940}"/>
              </a:ext>
            </a:extLst>
          </p:cNvPr>
          <p:cNvSpPr/>
          <p:nvPr/>
        </p:nvSpPr>
        <p:spPr>
          <a:xfrm>
            <a:off x="5413251" y="3979825"/>
            <a:ext cx="4931260" cy="399360"/>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1400" dirty="0">
                <a:solidFill>
                  <a:schemeClr val="tx1">
                    <a:lumMod val="65000"/>
                    <a:lumOff val="35000"/>
                  </a:schemeClr>
                </a:solidFill>
              </a:rPr>
              <a:t>Due diligence voor nikkel, kobalt, grafiet, lithium en hierop gebaseerde chemische verbindingen</a:t>
            </a:r>
            <a:endParaRPr lang="en-US" sz="1400" dirty="0">
              <a:solidFill>
                <a:schemeClr val="tx1">
                  <a:lumMod val="65000"/>
                  <a:lumOff val="35000"/>
                </a:schemeClr>
              </a:solidFill>
            </a:endParaRPr>
          </a:p>
        </p:txBody>
      </p:sp>
      <p:sp>
        <p:nvSpPr>
          <p:cNvPr id="43" name="Rechthoek 42">
            <a:extLst>
              <a:ext uri="{FF2B5EF4-FFF2-40B4-BE49-F238E27FC236}">
                <a16:creationId xmlns:a16="http://schemas.microsoft.com/office/drawing/2014/main" id="{80DB9DFC-9C68-8592-62BB-E69D042112CC}"/>
              </a:ext>
            </a:extLst>
          </p:cNvPr>
          <p:cNvSpPr/>
          <p:nvPr/>
        </p:nvSpPr>
        <p:spPr>
          <a:xfrm>
            <a:off x="5413251" y="4436572"/>
            <a:ext cx="4931260" cy="399360"/>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1400" dirty="0">
                <a:solidFill>
                  <a:schemeClr val="tx1">
                    <a:lumMod val="65000"/>
                    <a:lumOff val="35000"/>
                  </a:schemeClr>
                </a:solidFill>
              </a:rPr>
              <a:t>Verbod import, verkoop en export van producten die gemaakt zijn met dwangarbeid</a:t>
            </a:r>
            <a:endParaRPr lang="en-US" sz="1400" dirty="0">
              <a:solidFill>
                <a:schemeClr val="tx1">
                  <a:lumMod val="65000"/>
                  <a:lumOff val="35000"/>
                </a:schemeClr>
              </a:solidFill>
            </a:endParaRPr>
          </a:p>
        </p:txBody>
      </p:sp>
      <p:sp>
        <p:nvSpPr>
          <p:cNvPr id="44" name="Rechthoek 43">
            <a:extLst>
              <a:ext uri="{FF2B5EF4-FFF2-40B4-BE49-F238E27FC236}">
                <a16:creationId xmlns:a16="http://schemas.microsoft.com/office/drawing/2014/main" id="{3B250184-B123-0288-8930-192A53EACB6F}"/>
              </a:ext>
            </a:extLst>
          </p:cNvPr>
          <p:cNvSpPr/>
          <p:nvPr/>
        </p:nvSpPr>
        <p:spPr>
          <a:xfrm>
            <a:off x="5414929" y="5339826"/>
            <a:ext cx="4931260" cy="399360"/>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nl-NL" sz="1400" dirty="0">
                <a:solidFill>
                  <a:schemeClr val="tx1">
                    <a:lumMod val="65000"/>
                    <a:lumOff val="35000"/>
                  </a:schemeClr>
                </a:solidFill>
                <a:cs typeface="Arial"/>
              </a:rPr>
              <a:t>Jaarlijks duurzaamheidsinformatie publiceren in lijn met de European Sustainability Reporting Standards (</a:t>
            </a:r>
            <a:r>
              <a:rPr lang="nl-NL" sz="1400" dirty="0" err="1">
                <a:solidFill>
                  <a:schemeClr val="tx1">
                    <a:lumMod val="65000"/>
                    <a:lumOff val="35000"/>
                  </a:schemeClr>
                </a:solidFill>
                <a:cs typeface="Arial"/>
              </a:rPr>
              <a:t>ESRS’en</a:t>
            </a:r>
            <a:r>
              <a:rPr lang="nl-NL" sz="1400" dirty="0">
                <a:solidFill>
                  <a:schemeClr val="tx1">
                    <a:lumMod val="65000"/>
                    <a:lumOff val="35000"/>
                  </a:schemeClr>
                </a:solidFill>
                <a:cs typeface="Arial"/>
              </a:rPr>
              <a:t>)</a:t>
            </a:r>
            <a:endParaRPr lang="nl-NL" sz="1400" dirty="0">
              <a:solidFill>
                <a:schemeClr val="tx1">
                  <a:lumMod val="65000"/>
                  <a:lumOff val="35000"/>
                </a:schemeClr>
              </a:solidFill>
            </a:endParaRPr>
          </a:p>
        </p:txBody>
      </p:sp>
      <p:sp>
        <p:nvSpPr>
          <p:cNvPr id="45" name="Rechthoek 44">
            <a:extLst>
              <a:ext uri="{FF2B5EF4-FFF2-40B4-BE49-F238E27FC236}">
                <a16:creationId xmlns:a16="http://schemas.microsoft.com/office/drawing/2014/main" id="{B45C9D30-31FB-C84E-AAF1-A84E3D9C2179}"/>
              </a:ext>
            </a:extLst>
          </p:cNvPr>
          <p:cNvSpPr/>
          <p:nvPr/>
        </p:nvSpPr>
        <p:spPr>
          <a:xfrm>
            <a:off x="428356" y="6245033"/>
            <a:ext cx="4945440" cy="399360"/>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err="1">
                <a:solidFill>
                  <a:schemeClr val="tx1">
                    <a:lumMod val="65000"/>
                    <a:lumOff val="35000"/>
                  </a:schemeClr>
                </a:solidFill>
              </a:rPr>
              <a:t>Taxonomie</a:t>
            </a:r>
            <a:endParaRPr lang="en-US" sz="1600" dirty="0">
              <a:solidFill>
                <a:schemeClr val="tx1">
                  <a:lumMod val="65000"/>
                  <a:lumOff val="35000"/>
                </a:schemeClr>
              </a:solidFill>
            </a:endParaRPr>
          </a:p>
        </p:txBody>
      </p:sp>
      <p:sp>
        <p:nvSpPr>
          <p:cNvPr id="46" name="Rechthoek 45">
            <a:extLst>
              <a:ext uri="{FF2B5EF4-FFF2-40B4-BE49-F238E27FC236}">
                <a16:creationId xmlns:a16="http://schemas.microsoft.com/office/drawing/2014/main" id="{5CE31651-2F46-37AA-A1BF-D5C96C6CC4BE}"/>
              </a:ext>
            </a:extLst>
          </p:cNvPr>
          <p:cNvSpPr/>
          <p:nvPr/>
        </p:nvSpPr>
        <p:spPr>
          <a:xfrm>
            <a:off x="10379632" y="6245805"/>
            <a:ext cx="1369100" cy="399360"/>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a:solidFill>
                  <a:schemeClr val="tx1">
                    <a:lumMod val="65000"/>
                    <a:lumOff val="35000"/>
                  </a:schemeClr>
                </a:solidFill>
              </a:rPr>
              <a:t>2025</a:t>
            </a:r>
          </a:p>
        </p:txBody>
      </p:sp>
      <p:sp>
        <p:nvSpPr>
          <p:cNvPr id="48" name="Rechthoek 47">
            <a:extLst>
              <a:ext uri="{FF2B5EF4-FFF2-40B4-BE49-F238E27FC236}">
                <a16:creationId xmlns:a16="http://schemas.microsoft.com/office/drawing/2014/main" id="{C2127824-CF59-C8CF-22B4-516DBD53E8C0}"/>
              </a:ext>
            </a:extLst>
          </p:cNvPr>
          <p:cNvSpPr/>
          <p:nvPr/>
        </p:nvSpPr>
        <p:spPr>
          <a:xfrm>
            <a:off x="5413251" y="6244335"/>
            <a:ext cx="4931260" cy="399360"/>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1400" dirty="0">
                <a:solidFill>
                  <a:schemeClr val="tx1">
                    <a:lumMod val="65000"/>
                    <a:lumOff val="35000"/>
                  </a:schemeClr>
                </a:solidFill>
              </a:rPr>
              <a:t>Classificatiesysteem voor duurzame economische activiteiten, gekoppeld aan rapportageverplichtingen</a:t>
            </a:r>
            <a:endParaRPr lang="en-US" sz="1400" dirty="0">
              <a:solidFill>
                <a:schemeClr val="tx1">
                  <a:lumMod val="65000"/>
                  <a:lumOff val="35000"/>
                </a:schemeClr>
              </a:solidFill>
            </a:endParaRPr>
          </a:p>
        </p:txBody>
      </p:sp>
      <p:sp>
        <p:nvSpPr>
          <p:cNvPr id="49" name="Rechthoek 48">
            <a:extLst>
              <a:ext uri="{FF2B5EF4-FFF2-40B4-BE49-F238E27FC236}">
                <a16:creationId xmlns:a16="http://schemas.microsoft.com/office/drawing/2014/main" id="{748E7956-A8D2-6870-A35B-6A4D1491B9A4}"/>
              </a:ext>
            </a:extLst>
          </p:cNvPr>
          <p:cNvSpPr/>
          <p:nvPr/>
        </p:nvSpPr>
        <p:spPr>
          <a:xfrm>
            <a:off x="441517" y="5793048"/>
            <a:ext cx="11289121" cy="391302"/>
          </a:xfrm>
          <a:prstGeom prst="rect">
            <a:avLst/>
          </a:prstGeom>
          <a:solidFill>
            <a:srgbClr val="CADF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B" sz="1600" dirty="0" err="1">
                <a:solidFill>
                  <a:schemeClr val="tx1">
                    <a:lumMod val="65000"/>
                    <a:lumOff val="35000"/>
                  </a:schemeClr>
                </a:solidFill>
              </a:rPr>
              <a:t>Overige</a:t>
            </a:r>
            <a:r>
              <a:rPr lang="en-GB" sz="1600" dirty="0">
                <a:solidFill>
                  <a:schemeClr val="tx1">
                    <a:lumMod val="65000"/>
                    <a:lumOff val="35000"/>
                  </a:schemeClr>
                </a:solidFill>
              </a:rPr>
              <a:t> 	</a:t>
            </a:r>
          </a:p>
        </p:txBody>
      </p:sp>
    </p:spTree>
    <p:extLst>
      <p:ext uri="{BB962C8B-B14F-4D97-AF65-F5344CB8AC3E}">
        <p14:creationId xmlns:p14="http://schemas.microsoft.com/office/powerpoint/2010/main" val="1385495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1FA5E-A4F0-BAEE-1DE4-FAB1DED78BD7}"/>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8E3BBC19-727F-9D70-398D-0544D7D49E2A}"/>
              </a:ext>
            </a:extLst>
          </p:cNvPr>
          <p:cNvSpPr/>
          <p:nvPr/>
        </p:nvSpPr>
        <p:spPr>
          <a:xfrm>
            <a:off x="6994570" y="2757576"/>
            <a:ext cx="6105002" cy="3026626"/>
          </a:xfrm>
          <a:prstGeom prst="rect">
            <a:avLst/>
          </a:prstGeom>
        </p:spPr>
        <p:txBody>
          <a:bodyPr vert="horz" lIns="91440" tIns="45720" rIns="91440" bIns="45720" rtlCol="0">
            <a:normAutofit/>
          </a:bodyPr>
          <a:lstStyle/>
          <a:p>
            <a:pPr marL="179705" indent="-205105">
              <a:lnSpc>
                <a:spcPct val="150000"/>
              </a:lnSpc>
              <a:spcBef>
                <a:spcPts val="600"/>
              </a:spcBef>
            </a:pPr>
            <a:br>
              <a:rPr lang="en-US" sz="1100" dirty="0">
                <a:highlight>
                  <a:srgbClr val="FFFF00"/>
                </a:highlight>
              </a:rPr>
            </a:br>
            <a:endParaRPr lang="en-US" sz="1100" dirty="0"/>
          </a:p>
        </p:txBody>
      </p:sp>
      <p:sp>
        <p:nvSpPr>
          <p:cNvPr id="6" name="Ovaal 5">
            <a:extLst>
              <a:ext uri="{FF2B5EF4-FFF2-40B4-BE49-F238E27FC236}">
                <a16:creationId xmlns:a16="http://schemas.microsoft.com/office/drawing/2014/main" id="{C126E0F9-778D-6870-72BB-4B6FA02D81FE}"/>
              </a:ext>
            </a:extLst>
          </p:cNvPr>
          <p:cNvSpPr/>
          <p:nvPr/>
        </p:nvSpPr>
        <p:spPr>
          <a:xfrm>
            <a:off x="950974" y="1537327"/>
            <a:ext cx="9107424" cy="5639924"/>
          </a:xfrm>
          <a:prstGeom prst="ellipse">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al 16">
            <a:extLst>
              <a:ext uri="{FF2B5EF4-FFF2-40B4-BE49-F238E27FC236}">
                <a16:creationId xmlns:a16="http://schemas.microsoft.com/office/drawing/2014/main" id="{E440730D-9079-3038-F34E-AFEABA0B0BEE}"/>
              </a:ext>
            </a:extLst>
          </p:cNvPr>
          <p:cNvSpPr/>
          <p:nvPr/>
        </p:nvSpPr>
        <p:spPr>
          <a:xfrm>
            <a:off x="1390931" y="2129243"/>
            <a:ext cx="8064328" cy="4456092"/>
          </a:xfrm>
          <a:prstGeom prst="ellipse">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al 7">
            <a:extLst>
              <a:ext uri="{FF2B5EF4-FFF2-40B4-BE49-F238E27FC236}">
                <a16:creationId xmlns:a16="http://schemas.microsoft.com/office/drawing/2014/main" id="{2B962C61-201E-5A94-C03C-A87162E30633}"/>
              </a:ext>
            </a:extLst>
          </p:cNvPr>
          <p:cNvSpPr/>
          <p:nvPr/>
        </p:nvSpPr>
        <p:spPr>
          <a:xfrm>
            <a:off x="2133602" y="2638626"/>
            <a:ext cx="6992246" cy="3589642"/>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kstvak 8">
            <a:extLst>
              <a:ext uri="{FF2B5EF4-FFF2-40B4-BE49-F238E27FC236}">
                <a16:creationId xmlns:a16="http://schemas.microsoft.com/office/drawing/2014/main" id="{60A00854-E2C2-3EA5-8A7A-F5904C693511}"/>
              </a:ext>
            </a:extLst>
          </p:cNvPr>
          <p:cNvSpPr txBox="1"/>
          <p:nvPr/>
        </p:nvSpPr>
        <p:spPr>
          <a:xfrm>
            <a:off x="1988818" y="2759586"/>
            <a:ext cx="7930311" cy="400238"/>
          </a:xfrm>
          <a:prstGeom prst="rect">
            <a:avLst/>
          </a:prstGeom>
          <a:noFill/>
        </p:spPr>
        <p:txBody>
          <a:bodyPr wrap="square" rtlCol="0">
            <a:spAutoFit/>
          </a:bodyPr>
          <a:lstStyle/>
          <a:p>
            <a:r>
              <a:rPr lang="en-US" sz="2000" dirty="0">
                <a:solidFill>
                  <a:schemeClr val="tx1">
                    <a:lumMod val="65000"/>
                    <a:lumOff val="35000"/>
                  </a:schemeClr>
                </a:solidFill>
              </a:rPr>
              <a:t>• </a:t>
            </a:r>
            <a:r>
              <a:rPr lang="en-US" sz="2000" b="1" dirty="0">
                <a:solidFill>
                  <a:schemeClr val="tx1">
                    <a:lumMod val="65000"/>
                    <a:lumOff val="35000"/>
                  </a:schemeClr>
                </a:solidFill>
              </a:rPr>
              <a:t>CSRD: </a:t>
            </a:r>
            <a:r>
              <a:rPr lang="nl-NL" sz="2001" dirty="0" err="1">
                <a:solidFill>
                  <a:schemeClr val="tx1">
                    <a:lumMod val="65000"/>
                    <a:lumOff val="35000"/>
                  </a:schemeClr>
                </a:solidFill>
                <a:cs typeface="RijksoverheidSansText"/>
              </a:rPr>
              <a:t>Environmental</a:t>
            </a:r>
            <a:r>
              <a:rPr lang="nl-NL" sz="2001" dirty="0">
                <a:solidFill>
                  <a:schemeClr val="tx1">
                    <a:lumMod val="65000"/>
                    <a:lumOff val="35000"/>
                  </a:schemeClr>
                </a:solidFill>
                <a:cs typeface="RijksoverheidSansText"/>
              </a:rPr>
              <a:t>, </a:t>
            </a:r>
            <a:r>
              <a:rPr lang="nl-NL" sz="2001" dirty="0" err="1">
                <a:solidFill>
                  <a:schemeClr val="tx1">
                    <a:lumMod val="65000"/>
                    <a:lumOff val="35000"/>
                  </a:schemeClr>
                </a:solidFill>
                <a:cs typeface="RijksoverheidSansText"/>
              </a:rPr>
              <a:t>Social</a:t>
            </a:r>
            <a:r>
              <a:rPr lang="nl-NL" sz="2001" dirty="0">
                <a:solidFill>
                  <a:schemeClr val="tx1">
                    <a:lumMod val="65000"/>
                    <a:lumOff val="35000"/>
                  </a:schemeClr>
                </a:solidFill>
                <a:cs typeface="RijksoverheidSansText"/>
              </a:rPr>
              <a:t> (incl. Human </a:t>
            </a:r>
            <a:r>
              <a:rPr lang="nl-NL" sz="2001" dirty="0" err="1">
                <a:solidFill>
                  <a:schemeClr val="tx1">
                    <a:lumMod val="65000"/>
                    <a:lumOff val="35000"/>
                  </a:schemeClr>
                </a:solidFill>
                <a:cs typeface="RijksoverheidSansText"/>
              </a:rPr>
              <a:t>Rights</a:t>
            </a:r>
            <a:r>
              <a:rPr lang="nl-NL" sz="2001" dirty="0">
                <a:solidFill>
                  <a:schemeClr val="tx1">
                    <a:lumMod val="65000"/>
                    <a:lumOff val="35000"/>
                  </a:schemeClr>
                </a:solidFill>
                <a:cs typeface="RijksoverheidSansText"/>
              </a:rPr>
              <a:t>) </a:t>
            </a:r>
            <a:r>
              <a:rPr lang="nl-NL" sz="2001" dirty="0" err="1">
                <a:solidFill>
                  <a:schemeClr val="tx1">
                    <a:lumMod val="65000"/>
                    <a:lumOff val="35000"/>
                  </a:schemeClr>
                </a:solidFill>
                <a:cs typeface="RijksoverheidSansText"/>
              </a:rPr>
              <a:t>and</a:t>
            </a:r>
            <a:r>
              <a:rPr lang="nl-NL" sz="2001" dirty="0">
                <a:solidFill>
                  <a:schemeClr val="tx1">
                    <a:lumMod val="65000"/>
                    <a:lumOff val="35000"/>
                  </a:schemeClr>
                </a:solidFill>
                <a:cs typeface="RijksoverheidSansText"/>
              </a:rPr>
              <a:t> Governance issues</a:t>
            </a:r>
            <a:r>
              <a:rPr lang="en-US" sz="2000" dirty="0">
                <a:solidFill>
                  <a:schemeClr val="tx1">
                    <a:lumMod val="65000"/>
                    <a:lumOff val="35000"/>
                  </a:schemeClr>
                </a:solidFill>
              </a:rPr>
              <a:t> </a:t>
            </a:r>
          </a:p>
        </p:txBody>
      </p:sp>
      <p:sp>
        <p:nvSpPr>
          <p:cNvPr id="14" name="Ovaal 13">
            <a:extLst>
              <a:ext uri="{FF2B5EF4-FFF2-40B4-BE49-F238E27FC236}">
                <a16:creationId xmlns:a16="http://schemas.microsoft.com/office/drawing/2014/main" id="{9CB9D107-FD75-2D3D-5392-1C1F63961525}"/>
              </a:ext>
            </a:extLst>
          </p:cNvPr>
          <p:cNvSpPr/>
          <p:nvPr/>
        </p:nvSpPr>
        <p:spPr>
          <a:xfrm>
            <a:off x="2420340" y="4593124"/>
            <a:ext cx="1044626" cy="1021326"/>
          </a:xfrm>
          <a:prstGeom prst="ellipse">
            <a:avLst/>
          </a:prstGeom>
          <a:solidFill>
            <a:srgbClr val="FF80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0" name="Tekstvak 9">
            <a:extLst>
              <a:ext uri="{FF2B5EF4-FFF2-40B4-BE49-F238E27FC236}">
                <a16:creationId xmlns:a16="http://schemas.microsoft.com/office/drawing/2014/main" id="{1082F668-CC26-3E96-F7DF-CA06412E4135}"/>
              </a:ext>
            </a:extLst>
          </p:cNvPr>
          <p:cNvSpPr txBox="1"/>
          <p:nvPr/>
        </p:nvSpPr>
        <p:spPr>
          <a:xfrm>
            <a:off x="2532059" y="3976823"/>
            <a:ext cx="8925022" cy="1323824"/>
          </a:xfrm>
          <a:prstGeom prst="rect">
            <a:avLst/>
          </a:prstGeom>
          <a:noFill/>
        </p:spPr>
        <p:txBody>
          <a:bodyPr wrap="square" rtlCol="0">
            <a:spAutoFit/>
          </a:bodyPr>
          <a:lstStyle/>
          <a:p>
            <a:r>
              <a:rPr lang="en-US" sz="2000" dirty="0">
                <a:solidFill>
                  <a:schemeClr val="tx1">
                    <a:lumMod val="65000"/>
                    <a:lumOff val="35000"/>
                  </a:schemeClr>
                </a:solidFill>
              </a:rPr>
              <a:t>• </a:t>
            </a:r>
            <a:r>
              <a:rPr lang="en-US" sz="2000" b="1" dirty="0">
                <a:solidFill>
                  <a:schemeClr val="tx1">
                    <a:lumMod val="65000"/>
                    <a:lumOff val="35000"/>
                  </a:schemeClr>
                </a:solidFill>
              </a:rPr>
              <a:t>CSDDD:</a:t>
            </a:r>
            <a:r>
              <a:rPr lang="en-US" sz="2000" dirty="0">
                <a:solidFill>
                  <a:schemeClr val="tx1">
                    <a:lumMod val="65000"/>
                    <a:lumOff val="35000"/>
                  </a:schemeClr>
                </a:solidFill>
              </a:rPr>
              <a:t> </a:t>
            </a:r>
            <a:r>
              <a:rPr lang="nl-NL" sz="2001" dirty="0">
                <a:solidFill>
                  <a:schemeClr val="tx1">
                    <a:lumMod val="65000"/>
                    <a:lumOff val="35000"/>
                  </a:schemeClr>
                </a:solidFill>
              </a:rPr>
              <a:t>a</a:t>
            </a:r>
            <a:r>
              <a:rPr lang="nl-NL" sz="2001" dirty="0">
                <a:solidFill>
                  <a:schemeClr val="tx1">
                    <a:lumMod val="65000"/>
                    <a:lumOff val="35000"/>
                  </a:schemeClr>
                </a:solidFill>
                <a:cs typeface="RijksoverheidSansText"/>
              </a:rPr>
              <a:t>lle mensenrechten, met inbegrip van alle vijf fundamentele beginselen en rechten op het werk &amp; negatieve milieueffecten (meetbare aantasting) of gerelateerd tot menselijk welzijn</a:t>
            </a:r>
          </a:p>
          <a:p>
            <a:endParaRPr lang="en-US" sz="2000" dirty="0">
              <a:solidFill>
                <a:schemeClr val="tx1">
                  <a:lumMod val="65000"/>
                  <a:lumOff val="35000"/>
                </a:schemeClr>
              </a:solidFill>
            </a:endParaRPr>
          </a:p>
        </p:txBody>
      </p:sp>
      <p:sp>
        <p:nvSpPr>
          <p:cNvPr id="12" name="Tekstvak 11">
            <a:extLst>
              <a:ext uri="{FF2B5EF4-FFF2-40B4-BE49-F238E27FC236}">
                <a16:creationId xmlns:a16="http://schemas.microsoft.com/office/drawing/2014/main" id="{C05467D1-5BAD-632B-9A65-C693D35D636A}"/>
              </a:ext>
            </a:extLst>
          </p:cNvPr>
          <p:cNvSpPr txBox="1"/>
          <p:nvPr/>
        </p:nvSpPr>
        <p:spPr>
          <a:xfrm>
            <a:off x="1988818" y="2422986"/>
            <a:ext cx="9149028" cy="400238"/>
          </a:xfrm>
          <a:prstGeom prst="rect">
            <a:avLst/>
          </a:prstGeom>
          <a:noFill/>
        </p:spPr>
        <p:txBody>
          <a:bodyPr wrap="square" rtlCol="0">
            <a:spAutoFit/>
          </a:bodyPr>
          <a:lstStyle/>
          <a:p>
            <a:r>
              <a:rPr lang="en-US" sz="2000" dirty="0">
                <a:solidFill>
                  <a:schemeClr val="tx1">
                    <a:lumMod val="65000"/>
                    <a:lumOff val="35000"/>
                  </a:schemeClr>
                </a:solidFill>
              </a:rPr>
              <a:t>• </a:t>
            </a:r>
            <a:r>
              <a:rPr lang="en-US" sz="2000" b="1" dirty="0">
                <a:solidFill>
                  <a:schemeClr val="tx1">
                    <a:lumMod val="65000"/>
                    <a:lumOff val="35000"/>
                  </a:schemeClr>
                </a:solidFill>
              </a:rPr>
              <a:t>OESO-</a:t>
            </a:r>
            <a:r>
              <a:rPr lang="en-US" sz="2000" b="1" dirty="0" err="1">
                <a:solidFill>
                  <a:schemeClr val="tx1">
                    <a:lumMod val="65000"/>
                    <a:lumOff val="35000"/>
                  </a:schemeClr>
                </a:solidFill>
              </a:rPr>
              <a:t>richtlijnen</a:t>
            </a:r>
            <a:r>
              <a:rPr lang="en-US" sz="2000" b="1" dirty="0">
                <a:solidFill>
                  <a:schemeClr val="tx1">
                    <a:lumMod val="65000"/>
                    <a:lumOff val="35000"/>
                  </a:schemeClr>
                </a:solidFill>
              </a:rPr>
              <a:t>: </a:t>
            </a:r>
            <a:r>
              <a:rPr lang="nl-NL" sz="2001" dirty="0">
                <a:solidFill>
                  <a:schemeClr val="tx1">
                    <a:lumMod val="65000"/>
                    <a:lumOff val="35000"/>
                  </a:schemeClr>
                </a:solidFill>
                <a:cs typeface="RijksoverheidSansText"/>
              </a:rPr>
              <a:t>Alle mensenrechten, negatieve effecten op milieu en klimaat</a:t>
            </a:r>
            <a:endParaRPr lang="en-US" sz="2000" dirty="0">
              <a:solidFill>
                <a:schemeClr val="tx1">
                  <a:lumMod val="65000"/>
                  <a:lumOff val="35000"/>
                </a:schemeClr>
              </a:solidFill>
            </a:endParaRPr>
          </a:p>
        </p:txBody>
      </p:sp>
      <p:sp>
        <p:nvSpPr>
          <p:cNvPr id="16" name="Tekstvak 15">
            <a:extLst>
              <a:ext uri="{FF2B5EF4-FFF2-40B4-BE49-F238E27FC236}">
                <a16:creationId xmlns:a16="http://schemas.microsoft.com/office/drawing/2014/main" id="{D1D251D6-F7CD-A080-9151-84890E5BAF39}"/>
              </a:ext>
            </a:extLst>
          </p:cNvPr>
          <p:cNvSpPr txBox="1"/>
          <p:nvPr/>
        </p:nvSpPr>
        <p:spPr>
          <a:xfrm>
            <a:off x="2736741" y="4935157"/>
            <a:ext cx="7930311" cy="400238"/>
          </a:xfrm>
          <a:prstGeom prst="rect">
            <a:avLst/>
          </a:prstGeom>
          <a:noFill/>
        </p:spPr>
        <p:txBody>
          <a:bodyPr wrap="square" rtlCol="0">
            <a:spAutoFit/>
          </a:bodyPr>
          <a:lstStyle/>
          <a:p>
            <a:r>
              <a:rPr lang="en-US" sz="2000" dirty="0">
                <a:solidFill>
                  <a:schemeClr val="tx1">
                    <a:lumMod val="65000"/>
                    <a:lumOff val="35000"/>
                  </a:schemeClr>
                </a:solidFill>
              </a:rPr>
              <a:t>• </a:t>
            </a:r>
            <a:r>
              <a:rPr lang="en-US" sz="2000" b="1" dirty="0">
                <a:solidFill>
                  <a:schemeClr val="tx1">
                    <a:lumMod val="65000"/>
                    <a:lumOff val="35000"/>
                  </a:schemeClr>
                </a:solidFill>
              </a:rPr>
              <a:t>FLR</a:t>
            </a:r>
            <a:r>
              <a:rPr lang="en-US" sz="2000" dirty="0">
                <a:solidFill>
                  <a:schemeClr val="tx1">
                    <a:lumMod val="65000"/>
                    <a:lumOff val="35000"/>
                  </a:schemeClr>
                </a:solidFill>
              </a:rPr>
              <a:t>: </a:t>
            </a:r>
            <a:r>
              <a:rPr lang="en-US" sz="2000" dirty="0" err="1">
                <a:solidFill>
                  <a:schemeClr val="tx1">
                    <a:lumMod val="65000"/>
                    <a:lumOff val="35000"/>
                  </a:schemeClr>
                </a:solidFill>
              </a:rPr>
              <a:t>dwangarbeid</a:t>
            </a:r>
            <a:r>
              <a:rPr lang="en-US" sz="2000" dirty="0">
                <a:solidFill>
                  <a:schemeClr val="tx1">
                    <a:lumMod val="65000"/>
                    <a:lumOff val="35000"/>
                  </a:schemeClr>
                </a:solidFill>
              </a:rPr>
              <a:t> of </a:t>
            </a:r>
            <a:r>
              <a:rPr lang="en-US" sz="2000" dirty="0" err="1">
                <a:solidFill>
                  <a:schemeClr val="tx1">
                    <a:lumMod val="65000"/>
                    <a:lumOff val="35000"/>
                  </a:schemeClr>
                </a:solidFill>
              </a:rPr>
              <a:t>verplichte</a:t>
            </a:r>
            <a:r>
              <a:rPr lang="en-US" sz="2000" dirty="0">
                <a:solidFill>
                  <a:schemeClr val="tx1">
                    <a:lumMod val="65000"/>
                    <a:lumOff val="35000"/>
                  </a:schemeClr>
                </a:solidFill>
              </a:rPr>
              <a:t> </a:t>
            </a:r>
            <a:r>
              <a:rPr lang="en-US" sz="2000" dirty="0" err="1">
                <a:solidFill>
                  <a:schemeClr val="tx1">
                    <a:lumMod val="65000"/>
                    <a:lumOff val="35000"/>
                  </a:schemeClr>
                </a:solidFill>
              </a:rPr>
              <a:t>arbeid</a:t>
            </a:r>
            <a:endParaRPr lang="en-US" sz="2000" dirty="0">
              <a:solidFill>
                <a:schemeClr val="tx1">
                  <a:lumMod val="65000"/>
                  <a:lumOff val="35000"/>
                </a:schemeClr>
              </a:solidFill>
            </a:endParaRPr>
          </a:p>
        </p:txBody>
      </p:sp>
      <p:sp>
        <p:nvSpPr>
          <p:cNvPr id="18" name="Tekstvak 17">
            <a:extLst>
              <a:ext uri="{FF2B5EF4-FFF2-40B4-BE49-F238E27FC236}">
                <a16:creationId xmlns:a16="http://schemas.microsoft.com/office/drawing/2014/main" id="{B188A390-912E-1641-2E2B-1E1373CFB836}"/>
              </a:ext>
            </a:extLst>
          </p:cNvPr>
          <p:cNvSpPr txBox="1"/>
          <p:nvPr/>
        </p:nvSpPr>
        <p:spPr>
          <a:xfrm>
            <a:off x="2277252" y="3661237"/>
            <a:ext cx="9149028" cy="400238"/>
          </a:xfrm>
          <a:prstGeom prst="rect">
            <a:avLst/>
          </a:prstGeom>
          <a:noFill/>
        </p:spPr>
        <p:txBody>
          <a:bodyPr wrap="square" rtlCol="0">
            <a:spAutoFit/>
          </a:bodyPr>
          <a:lstStyle/>
          <a:p>
            <a:r>
              <a:rPr lang="en-US" sz="2000" dirty="0">
                <a:solidFill>
                  <a:schemeClr val="tx1">
                    <a:lumMod val="65000"/>
                    <a:lumOff val="35000"/>
                  </a:schemeClr>
                </a:solidFill>
              </a:rPr>
              <a:t>• </a:t>
            </a:r>
            <a:r>
              <a:rPr lang="en-US" sz="2000" b="1" dirty="0">
                <a:solidFill>
                  <a:schemeClr val="tx1">
                    <a:lumMod val="65000"/>
                    <a:lumOff val="35000"/>
                  </a:schemeClr>
                </a:solidFill>
              </a:rPr>
              <a:t>EUDR:</a:t>
            </a:r>
            <a:r>
              <a:rPr lang="en-US" sz="2000" dirty="0">
                <a:solidFill>
                  <a:schemeClr val="tx1">
                    <a:lumMod val="65000"/>
                    <a:lumOff val="35000"/>
                  </a:schemeClr>
                </a:solidFill>
              </a:rPr>
              <a:t> </a:t>
            </a:r>
            <a:r>
              <a:rPr lang="nl-NL" sz="2001" dirty="0">
                <a:solidFill>
                  <a:schemeClr val="tx1">
                    <a:lumMod val="65000"/>
                    <a:lumOff val="35000"/>
                  </a:schemeClr>
                </a:solidFill>
                <a:cs typeface="RijksoverheidSansText"/>
              </a:rPr>
              <a:t>Ontbossing, bosdegradatie &amp; nationale illegaliteit</a:t>
            </a:r>
            <a:endParaRPr lang="en-US" sz="2000" dirty="0">
              <a:solidFill>
                <a:schemeClr val="tx1">
                  <a:lumMod val="65000"/>
                  <a:lumOff val="35000"/>
                </a:schemeClr>
              </a:solidFill>
            </a:endParaRPr>
          </a:p>
        </p:txBody>
      </p:sp>
      <p:sp>
        <p:nvSpPr>
          <p:cNvPr id="19" name="Tekstvak 18">
            <a:extLst>
              <a:ext uri="{FF2B5EF4-FFF2-40B4-BE49-F238E27FC236}">
                <a16:creationId xmlns:a16="http://schemas.microsoft.com/office/drawing/2014/main" id="{6283D954-7887-D02C-4242-50E14B1965A0}"/>
              </a:ext>
            </a:extLst>
          </p:cNvPr>
          <p:cNvSpPr txBox="1"/>
          <p:nvPr/>
        </p:nvSpPr>
        <p:spPr>
          <a:xfrm>
            <a:off x="2272871" y="3071785"/>
            <a:ext cx="9641163" cy="708014"/>
          </a:xfrm>
          <a:prstGeom prst="rect">
            <a:avLst/>
          </a:prstGeom>
          <a:noFill/>
        </p:spPr>
        <p:txBody>
          <a:bodyPr wrap="square" rtlCol="0">
            <a:spAutoFit/>
          </a:bodyPr>
          <a:lstStyle/>
          <a:p>
            <a:r>
              <a:rPr lang="en-US" sz="2000" dirty="0">
                <a:solidFill>
                  <a:schemeClr val="tx1">
                    <a:lumMod val="65000"/>
                    <a:lumOff val="35000"/>
                  </a:schemeClr>
                </a:solidFill>
              </a:rPr>
              <a:t>• </a:t>
            </a:r>
            <a:r>
              <a:rPr lang="en-US" sz="2000" b="1" dirty="0">
                <a:solidFill>
                  <a:schemeClr val="tx1">
                    <a:lumMod val="65000"/>
                    <a:lumOff val="35000"/>
                  </a:schemeClr>
                </a:solidFill>
              </a:rPr>
              <a:t>EUBR: </a:t>
            </a:r>
            <a:r>
              <a:rPr lang="nl-NL" sz="2001" dirty="0">
                <a:solidFill>
                  <a:schemeClr val="tx1">
                    <a:lumMod val="65000"/>
                    <a:lumOff val="35000"/>
                  </a:schemeClr>
                </a:solidFill>
                <a:cs typeface="RijksoverheidSansText"/>
              </a:rPr>
              <a:t>Risico’s op gebied van </a:t>
            </a:r>
            <a:r>
              <a:rPr lang="nl-NL" sz="2000" dirty="0">
                <a:solidFill>
                  <a:schemeClr val="tx1">
                    <a:lumMod val="65000"/>
                    <a:lumOff val="35000"/>
                  </a:schemeClr>
                </a:solidFill>
              </a:rPr>
              <a:t>milieu, klimaat en gezondheid van de mens, mensenrechten, arbeidsrechten en arbeidsverhoudingen &amp;  gemeenschapsleven, incl. inheemse volken.</a:t>
            </a:r>
            <a:endParaRPr lang="en-US" sz="2000" dirty="0">
              <a:solidFill>
                <a:schemeClr val="tx1">
                  <a:lumMod val="65000"/>
                  <a:lumOff val="35000"/>
                </a:schemeClr>
              </a:solidFill>
            </a:endParaRPr>
          </a:p>
        </p:txBody>
      </p:sp>
      <p:sp>
        <p:nvSpPr>
          <p:cNvPr id="4" name="Tekstvak 3">
            <a:extLst>
              <a:ext uri="{FF2B5EF4-FFF2-40B4-BE49-F238E27FC236}">
                <a16:creationId xmlns:a16="http://schemas.microsoft.com/office/drawing/2014/main" id="{ED885C94-F4F8-F9E8-2464-1CFDE916DAF0}"/>
              </a:ext>
            </a:extLst>
          </p:cNvPr>
          <p:cNvSpPr txBox="1"/>
          <p:nvPr/>
        </p:nvSpPr>
        <p:spPr>
          <a:xfrm>
            <a:off x="418946" y="199722"/>
            <a:ext cx="11773054" cy="938719"/>
          </a:xfrm>
          <a:prstGeom prst="rect">
            <a:avLst/>
          </a:prstGeom>
          <a:noFill/>
        </p:spPr>
        <p:txBody>
          <a:bodyPr wrap="square" rtlCol="0">
            <a:spAutoFit/>
          </a:bodyPr>
          <a:lstStyle/>
          <a:p>
            <a:r>
              <a:rPr lang="en-US" sz="5500" dirty="0">
                <a:solidFill>
                  <a:srgbClr val="B88E00"/>
                </a:solidFill>
              </a:rPr>
              <a:t>Doel: </a:t>
            </a:r>
            <a:r>
              <a:rPr lang="en-US" sz="5500" dirty="0" err="1">
                <a:solidFill>
                  <a:srgbClr val="B88E00"/>
                </a:solidFill>
              </a:rPr>
              <a:t>beschermen</a:t>
            </a:r>
            <a:r>
              <a:rPr lang="en-US" sz="5500" dirty="0">
                <a:solidFill>
                  <a:srgbClr val="B88E00"/>
                </a:solidFill>
              </a:rPr>
              <a:t> van </a:t>
            </a:r>
            <a:r>
              <a:rPr lang="en-US" sz="5500" dirty="0" err="1">
                <a:solidFill>
                  <a:srgbClr val="B88E00"/>
                </a:solidFill>
              </a:rPr>
              <a:t>mens</a:t>
            </a:r>
            <a:r>
              <a:rPr lang="en-US" sz="5500" dirty="0">
                <a:solidFill>
                  <a:srgbClr val="B88E00"/>
                </a:solidFill>
              </a:rPr>
              <a:t> &amp; milieu</a:t>
            </a:r>
            <a:endParaRPr lang="en-US" sz="5500" dirty="0">
              <a:solidFill>
                <a:schemeClr val="tx1">
                  <a:lumMod val="50000"/>
                  <a:lumOff val="50000"/>
                </a:schemeClr>
              </a:solidFill>
            </a:endParaRPr>
          </a:p>
        </p:txBody>
      </p:sp>
      <p:grpSp>
        <p:nvGrpSpPr>
          <p:cNvPr id="2" name="Groep 1">
            <a:extLst>
              <a:ext uri="{FF2B5EF4-FFF2-40B4-BE49-F238E27FC236}">
                <a16:creationId xmlns:a16="http://schemas.microsoft.com/office/drawing/2014/main" id="{E2AEC98F-F06F-5B2F-7186-95222AF303B1}"/>
              </a:ext>
            </a:extLst>
          </p:cNvPr>
          <p:cNvGrpSpPr/>
          <p:nvPr/>
        </p:nvGrpSpPr>
        <p:grpSpPr>
          <a:xfrm>
            <a:off x="0" y="6280583"/>
            <a:ext cx="12192000" cy="573341"/>
            <a:chOff x="0" y="6280583"/>
            <a:chExt cx="12192000" cy="573341"/>
          </a:xfrm>
        </p:grpSpPr>
        <p:grpSp>
          <p:nvGrpSpPr>
            <p:cNvPr id="3" name="Groep 2">
              <a:extLst>
                <a:ext uri="{FF2B5EF4-FFF2-40B4-BE49-F238E27FC236}">
                  <a16:creationId xmlns:a16="http://schemas.microsoft.com/office/drawing/2014/main" id="{BD86A2DA-DE62-7473-D06C-14E1D973C3B1}"/>
                </a:ext>
              </a:extLst>
            </p:cNvPr>
            <p:cNvGrpSpPr/>
            <p:nvPr/>
          </p:nvGrpSpPr>
          <p:grpSpPr>
            <a:xfrm>
              <a:off x="0" y="6280583"/>
              <a:ext cx="12192000" cy="573341"/>
              <a:chOff x="0" y="6280583"/>
              <a:chExt cx="12192000" cy="573341"/>
            </a:xfrm>
          </p:grpSpPr>
          <p:sp>
            <p:nvSpPr>
              <p:cNvPr id="41" name="Rechthoek 40">
                <a:extLst>
                  <a:ext uri="{FF2B5EF4-FFF2-40B4-BE49-F238E27FC236}">
                    <a16:creationId xmlns:a16="http://schemas.microsoft.com/office/drawing/2014/main" id="{BE627830-EC9C-E8C3-60E2-FB63DC9140BD}"/>
                  </a:ext>
                </a:extLst>
              </p:cNvPr>
              <p:cNvSpPr/>
              <p:nvPr/>
            </p:nvSpPr>
            <p:spPr>
              <a:xfrm>
                <a:off x="0" y="6280583"/>
                <a:ext cx="12192000" cy="573341"/>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grpSp>
            <p:nvGrpSpPr>
              <p:cNvPr id="42" name="Groep 41">
                <a:extLst>
                  <a:ext uri="{FF2B5EF4-FFF2-40B4-BE49-F238E27FC236}">
                    <a16:creationId xmlns:a16="http://schemas.microsoft.com/office/drawing/2014/main" id="{BC3F909F-40FB-D9E8-7D5B-54552CC6FE32}"/>
                  </a:ext>
                </a:extLst>
              </p:cNvPr>
              <p:cNvGrpSpPr/>
              <p:nvPr/>
            </p:nvGrpSpPr>
            <p:grpSpPr>
              <a:xfrm>
                <a:off x="201359" y="6364575"/>
                <a:ext cx="9791269" cy="428282"/>
                <a:chOff x="549663" y="6430103"/>
                <a:chExt cx="9791269" cy="428282"/>
              </a:xfrm>
            </p:grpSpPr>
            <p:sp>
              <p:nvSpPr>
                <p:cNvPr id="44" name="Rechthoek 43">
                  <a:extLst>
                    <a:ext uri="{FF2B5EF4-FFF2-40B4-BE49-F238E27FC236}">
                      <a16:creationId xmlns:a16="http://schemas.microsoft.com/office/drawing/2014/main" id="{5F6EB4AE-4079-F4A3-1231-6A4D50A61A67}"/>
                    </a:ext>
                  </a:extLst>
                </p:cNvPr>
                <p:cNvSpPr/>
                <p:nvPr/>
              </p:nvSpPr>
              <p:spPr>
                <a:xfrm>
                  <a:off x="2550947"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5" name="Rechthoek 44">
                  <a:extLst>
                    <a:ext uri="{FF2B5EF4-FFF2-40B4-BE49-F238E27FC236}">
                      <a16:creationId xmlns:a16="http://schemas.microsoft.com/office/drawing/2014/main" id="{EE731674-1045-AA03-5A84-E57C1115CF8F}"/>
                    </a:ext>
                  </a:extLst>
                </p:cNvPr>
                <p:cNvSpPr/>
                <p:nvPr/>
              </p:nvSpPr>
              <p:spPr>
                <a:xfrm>
                  <a:off x="8533557" y="6443671"/>
                  <a:ext cx="1807375"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6" name="Rechthoek 45">
                  <a:extLst>
                    <a:ext uri="{FF2B5EF4-FFF2-40B4-BE49-F238E27FC236}">
                      <a16:creationId xmlns:a16="http://schemas.microsoft.com/office/drawing/2014/main" id="{D87D8D8C-61CA-DDB3-1C31-4AEC56492642}"/>
                    </a:ext>
                  </a:extLst>
                </p:cNvPr>
                <p:cNvSpPr/>
                <p:nvPr/>
              </p:nvSpPr>
              <p:spPr>
                <a:xfrm>
                  <a:off x="6563006" y="6438085"/>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7" name="Rechthoek 46">
                  <a:extLst>
                    <a:ext uri="{FF2B5EF4-FFF2-40B4-BE49-F238E27FC236}">
                      <a16:creationId xmlns:a16="http://schemas.microsoft.com/office/drawing/2014/main" id="{31690821-D7A8-13C7-BBC2-5D67CC44EBF2}"/>
                    </a:ext>
                  </a:extLst>
                </p:cNvPr>
                <p:cNvSpPr/>
                <p:nvPr/>
              </p:nvSpPr>
              <p:spPr>
                <a:xfrm>
                  <a:off x="4592455"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8" name="Rechthoek 47">
                  <a:extLst>
                    <a:ext uri="{FF2B5EF4-FFF2-40B4-BE49-F238E27FC236}">
                      <a16:creationId xmlns:a16="http://schemas.microsoft.com/office/drawing/2014/main" id="{856BE1D1-B260-9FDA-8A2B-F25AA2CCA7A6}"/>
                    </a:ext>
                  </a:extLst>
                </p:cNvPr>
                <p:cNvSpPr/>
                <p:nvPr/>
              </p:nvSpPr>
              <p:spPr>
                <a:xfrm>
                  <a:off x="549663" y="6443671"/>
                  <a:ext cx="1807373" cy="387976"/>
                </a:xfrm>
                <a:prstGeom prst="rect">
                  <a:avLst/>
                </a:prstGeom>
                <a:solidFill>
                  <a:srgbClr val="6B9F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pic>
              <p:nvPicPr>
                <p:cNvPr id="49" name="Graphic 48" descr="Roos met effen opvulling">
                  <a:extLst>
                    <a:ext uri="{FF2B5EF4-FFF2-40B4-BE49-F238E27FC236}">
                      <a16:creationId xmlns:a16="http://schemas.microsoft.com/office/drawing/2014/main" id="{494D1635-AB92-F554-252B-957D883B24E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4407" y="6468382"/>
                  <a:ext cx="338554" cy="338554"/>
                </a:xfrm>
                <a:prstGeom prst="rect">
                  <a:avLst/>
                </a:prstGeom>
              </p:spPr>
            </p:pic>
            <p:pic>
              <p:nvPicPr>
                <p:cNvPr id="50" name="Graphic 49" descr="Tandwielen met effen opvulling">
                  <a:extLst>
                    <a:ext uri="{FF2B5EF4-FFF2-40B4-BE49-F238E27FC236}">
                      <a16:creationId xmlns:a16="http://schemas.microsoft.com/office/drawing/2014/main" id="{38B97961-9A8E-5BA5-1820-2875464A543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851299" y="6436563"/>
                  <a:ext cx="421822" cy="421822"/>
                </a:xfrm>
                <a:prstGeom prst="rect">
                  <a:avLst/>
                </a:prstGeom>
              </p:spPr>
            </p:pic>
            <p:pic>
              <p:nvPicPr>
                <p:cNvPr id="51" name="Graphic 50" descr="Controlelijst met effen opvulling">
                  <a:extLst>
                    <a:ext uri="{FF2B5EF4-FFF2-40B4-BE49-F238E27FC236}">
                      <a16:creationId xmlns:a16="http://schemas.microsoft.com/office/drawing/2014/main" id="{37B255CC-ED99-04BD-CCC5-410D8C796C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913272" y="6467743"/>
                  <a:ext cx="362517" cy="362517"/>
                </a:xfrm>
                <a:prstGeom prst="rect">
                  <a:avLst/>
                </a:prstGeom>
              </p:spPr>
            </p:pic>
            <p:pic>
              <p:nvPicPr>
                <p:cNvPr id="52" name="Graphic 51" descr="Chatballon met effen opvulling">
                  <a:extLst>
                    <a:ext uri="{FF2B5EF4-FFF2-40B4-BE49-F238E27FC236}">
                      <a16:creationId xmlns:a16="http://schemas.microsoft.com/office/drawing/2014/main" id="{552A4DF3-4367-E5A7-362F-A9390295361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751077" y="6436563"/>
                  <a:ext cx="421543" cy="421543"/>
                </a:xfrm>
                <a:prstGeom prst="rect">
                  <a:avLst/>
                </a:prstGeom>
              </p:spPr>
            </p:pic>
            <p:pic>
              <p:nvPicPr>
                <p:cNvPr id="53" name="Graphic 52" descr="Gebruiker met effen opvulling">
                  <a:extLst>
                    <a:ext uri="{FF2B5EF4-FFF2-40B4-BE49-F238E27FC236}">
                      <a16:creationId xmlns:a16="http://schemas.microsoft.com/office/drawing/2014/main" id="{4074C8C0-925C-B503-EF55-47B52AB339D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700085" y="6430103"/>
                  <a:ext cx="401564" cy="401564"/>
                </a:xfrm>
                <a:prstGeom prst="rect">
                  <a:avLst/>
                </a:prstGeom>
              </p:spPr>
            </p:pic>
          </p:grpSp>
          <p:sp>
            <p:nvSpPr>
              <p:cNvPr id="43" name="Freeform 9">
                <a:extLst>
                  <a:ext uri="{FF2B5EF4-FFF2-40B4-BE49-F238E27FC236}">
                    <a16:creationId xmlns:a16="http://schemas.microsoft.com/office/drawing/2014/main" id="{6984049A-4D8C-EAE1-FF45-1DBE986E54D3}"/>
                  </a:ext>
                </a:extLst>
              </p:cNvPr>
              <p:cNvSpPr/>
              <p:nvPr/>
            </p:nvSpPr>
            <p:spPr>
              <a:xfrm>
                <a:off x="10331048" y="6376815"/>
                <a:ext cx="1678497" cy="401565"/>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7" name="Tekstvak 6">
              <a:extLst>
                <a:ext uri="{FF2B5EF4-FFF2-40B4-BE49-F238E27FC236}">
                  <a16:creationId xmlns:a16="http://schemas.microsoft.com/office/drawing/2014/main" id="{5FE36906-F8F5-E2B0-B395-D6448FF39181}"/>
                </a:ext>
              </a:extLst>
            </p:cNvPr>
            <p:cNvSpPr txBox="1"/>
            <p:nvPr/>
          </p:nvSpPr>
          <p:spPr>
            <a:xfrm>
              <a:off x="1059128" y="6402854"/>
              <a:ext cx="649537" cy="338554"/>
            </a:xfrm>
            <a:prstGeom prst="rect">
              <a:avLst/>
            </a:prstGeom>
            <a:noFill/>
          </p:spPr>
          <p:txBody>
            <a:bodyPr wrap="none" rtlCol="0">
              <a:spAutoFit/>
            </a:bodyPr>
            <a:lstStyle/>
            <a:p>
              <a:r>
                <a:rPr lang="en-US" sz="1600" dirty="0">
                  <a:solidFill>
                    <a:srgbClr val="CADFE1"/>
                  </a:solidFill>
                </a:rPr>
                <a:t>Begin</a:t>
              </a:r>
            </a:p>
          </p:txBody>
        </p:sp>
        <p:sp>
          <p:nvSpPr>
            <p:cNvPr id="11" name="Tekstvak 10">
              <a:extLst>
                <a:ext uri="{FF2B5EF4-FFF2-40B4-BE49-F238E27FC236}">
                  <a16:creationId xmlns:a16="http://schemas.microsoft.com/office/drawing/2014/main" id="{2EE69E3A-19BC-86DA-FB7C-8B8AB76B9FF4}"/>
                </a:ext>
              </a:extLst>
            </p:cNvPr>
            <p:cNvSpPr txBox="1"/>
            <p:nvPr/>
          </p:nvSpPr>
          <p:spPr>
            <a:xfrm>
              <a:off x="3147346" y="6408684"/>
              <a:ext cx="804707" cy="338554"/>
            </a:xfrm>
            <a:prstGeom prst="rect">
              <a:avLst/>
            </a:prstGeom>
            <a:noFill/>
          </p:spPr>
          <p:txBody>
            <a:bodyPr wrap="none" rtlCol="0">
              <a:spAutoFit/>
            </a:bodyPr>
            <a:lstStyle/>
            <a:p>
              <a:r>
                <a:rPr lang="en-US" sz="1600" dirty="0">
                  <a:solidFill>
                    <a:srgbClr val="CADFE1"/>
                  </a:solidFill>
                </a:rPr>
                <a:t>Richt in</a:t>
              </a:r>
            </a:p>
          </p:txBody>
        </p:sp>
        <p:sp>
          <p:nvSpPr>
            <p:cNvPr id="38" name="Tekstvak 37">
              <a:extLst>
                <a:ext uri="{FF2B5EF4-FFF2-40B4-BE49-F238E27FC236}">
                  <a16:creationId xmlns:a16="http://schemas.microsoft.com/office/drawing/2014/main" id="{E74629D2-7767-2C1B-4E21-DB95A94D0CEC}"/>
                </a:ext>
              </a:extLst>
            </p:cNvPr>
            <p:cNvSpPr txBox="1"/>
            <p:nvPr/>
          </p:nvSpPr>
          <p:spPr>
            <a:xfrm>
              <a:off x="5187784" y="6411723"/>
              <a:ext cx="826252" cy="338554"/>
            </a:xfrm>
            <a:prstGeom prst="rect">
              <a:avLst/>
            </a:prstGeom>
            <a:noFill/>
          </p:spPr>
          <p:txBody>
            <a:bodyPr wrap="none" rtlCol="0">
              <a:spAutoFit/>
            </a:bodyPr>
            <a:lstStyle/>
            <a:p>
              <a:r>
                <a:rPr lang="en-US" sz="1600" dirty="0">
                  <a:solidFill>
                    <a:srgbClr val="CADFE1"/>
                  </a:solidFill>
                </a:rPr>
                <a:t>Pak aan</a:t>
              </a:r>
            </a:p>
          </p:txBody>
        </p:sp>
        <p:sp>
          <p:nvSpPr>
            <p:cNvPr id="39" name="Tekstvak 38">
              <a:extLst>
                <a:ext uri="{FF2B5EF4-FFF2-40B4-BE49-F238E27FC236}">
                  <a16:creationId xmlns:a16="http://schemas.microsoft.com/office/drawing/2014/main" id="{CDB65B95-76ED-995C-2231-83FAB4792182}"/>
                </a:ext>
              </a:extLst>
            </p:cNvPr>
            <p:cNvSpPr txBox="1"/>
            <p:nvPr/>
          </p:nvSpPr>
          <p:spPr>
            <a:xfrm>
              <a:off x="6988050" y="6403533"/>
              <a:ext cx="1146981" cy="338554"/>
            </a:xfrm>
            <a:prstGeom prst="rect">
              <a:avLst/>
            </a:prstGeom>
            <a:noFill/>
          </p:spPr>
          <p:txBody>
            <a:bodyPr wrap="none" rtlCol="0">
              <a:spAutoFit/>
            </a:bodyPr>
            <a:lstStyle/>
            <a:p>
              <a:r>
                <a:rPr lang="en-US" sz="1600" dirty="0">
                  <a:solidFill>
                    <a:srgbClr val="CADFE1"/>
                  </a:solidFill>
                </a:rPr>
                <a:t>Meet - deel</a:t>
              </a:r>
            </a:p>
          </p:txBody>
        </p:sp>
        <p:sp>
          <p:nvSpPr>
            <p:cNvPr id="40" name="Tekstvak 39">
              <a:extLst>
                <a:ext uri="{FF2B5EF4-FFF2-40B4-BE49-F238E27FC236}">
                  <a16:creationId xmlns:a16="http://schemas.microsoft.com/office/drawing/2014/main" id="{D7785226-A054-277C-7904-7488C2F9F4EA}"/>
                </a:ext>
              </a:extLst>
            </p:cNvPr>
            <p:cNvSpPr txBox="1"/>
            <p:nvPr/>
          </p:nvSpPr>
          <p:spPr>
            <a:xfrm>
              <a:off x="8923065" y="6411723"/>
              <a:ext cx="1225528" cy="338554"/>
            </a:xfrm>
            <a:prstGeom prst="rect">
              <a:avLst/>
            </a:prstGeom>
            <a:noFill/>
          </p:spPr>
          <p:txBody>
            <a:bodyPr wrap="none" rtlCol="0">
              <a:spAutoFit/>
            </a:bodyPr>
            <a:lstStyle/>
            <a:p>
              <a:r>
                <a:rPr lang="en-US" sz="1600" dirty="0">
                  <a:solidFill>
                    <a:srgbClr val="CADFE1"/>
                  </a:solidFill>
                </a:rPr>
                <a:t>Werk samen</a:t>
              </a:r>
            </a:p>
          </p:txBody>
        </p:sp>
      </p:grpSp>
    </p:spTree>
    <p:extLst>
      <p:ext uri="{BB962C8B-B14F-4D97-AF65-F5344CB8AC3E}">
        <p14:creationId xmlns:p14="http://schemas.microsoft.com/office/powerpoint/2010/main" val="2636527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6" grpId="0"/>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D4626-BCC9-ACCE-F796-EFAD131DD906}"/>
            </a:ext>
          </a:extLst>
        </p:cNvPr>
        <p:cNvGrpSpPr/>
        <p:nvPr/>
      </p:nvGrpSpPr>
      <p:grpSpPr>
        <a:xfrm>
          <a:off x="0" y="0"/>
          <a:ext cx="0" cy="0"/>
          <a:chOff x="0" y="0"/>
          <a:chExt cx="0" cy="0"/>
        </a:xfrm>
      </p:grpSpPr>
      <p:sp>
        <p:nvSpPr>
          <p:cNvPr id="35" name="Tekstvak 34">
            <a:extLst>
              <a:ext uri="{FF2B5EF4-FFF2-40B4-BE49-F238E27FC236}">
                <a16:creationId xmlns:a16="http://schemas.microsoft.com/office/drawing/2014/main" id="{456B1E7A-D54F-1A6F-F7E1-3662D2FF2E13}"/>
              </a:ext>
            </a:extLst>
          </p:cNvPr>
          <p:cNvSpPr txBox="1"/>
          <p:nvPr/>
        </p:nvSpPr>
        <p:spPr>
          <a:xfrm>
            <a:off x="696364" y="0"/>
            <a:ext cx="5399636" cy="1292533"/>
          </a:xfrm>
          <a:prstGeom prst="rect">
            <a:avLst/>
          </a:prstGeom>
          <a:noFill/>
        </p:spPr>
        <p:txBody>
          <a:bodyPr wrap="square" rtlCol="0">
            <a:spAutoFit/>
          </a:bodyPr>
          <a:lstStyle/>
          <a:p>
            <a:r>
              <a:rPr lang="en-US" sz="5999" dirty="0">
                <a:solidFill>
                  <a:srgbClr val="B88E00"/>
                </a:solidFill>
              </a:rPr>
              <a:t>De </a:t>
            </a:r>
            <a:r>
              <a:rPr lang="en-US" sz="5999" dirty="0" err="1">
                <a:solidFill>
                  <a:srgbClr val="B88E00"/>
                </a:solidFill>
              </a:rPr>
              <a:t>keten</a:t>
            </a:r>
            <a:endParaRPr lang="en-US" sz="5999" dirty="0">
              <a:solidFill>
                <a:schemeClr val="tx1">
                  <a:lumMod val="50000"/>
                  <a:lumOff val="50000"/>
                </a:schemeClr>
              </a:solidFill>
            </a:endParaRPr>
          </a:p>
          <a:p>
            <a:endParaRPr lang="en-US" dirty="0">
              <a:solidFill>
                <a:schemeClr val="tx1">
                  <a:lumMod val="50000"/>
                  <a:lumOff val="50000"/>
                </a:schemeClr>
              </a:solidFill>
            </a:endParaRPr>
          </a:p>
        </p:txBody>
      </p:sp>
      <p:grpSp>
        <p:nvGrpSpPr>
          <p:cNvPr id="4" name="Groep 3">
            <a:extLst>
              <a:ext uri="{FF2B5EF4-FFF2-40B4-BE49-F238E27FC236}">
                <a16:creationId xmlns:a16="http://schemas.microsoft.com/office/drawing/2014/main" id="{B339AADC-EE51-163D-37C3-336EE24A3E37}"/>
              </a:ext>
            </a:extLst>
          </p:cNvPr>
          <p:cNvGrpSpPr/>
          <p:nvPr/>
        </p:nvGrpSpPr>
        <p:grpSpPr>
          <a:xfrm>
            <a:off x="869884" y="995041"/>
            <a:ext cx="10458775" cy="4947237"/>
            <a:chOff x="869885" y="1504750"/>
            <a:chExt cx="10458775" cy="4947237"/>
          </a:xfrm>
        </p:grpSpPr>
        <p:sp>
          <p:nvSpPr>
            <p:cNvPr id="39" name="Rechthoek 38">
              <a:extLst>
                <a:ext uri="{FF2B5EF4-FFF2-40B4-BE49-F238E27FC236}">
                  <a16:creationId xmlns:a16="http://schemas.microsoft.com/office/drawing/2014/main" id="{D39B16BC-E787-56CC-5DE7-E21F84FBE5F7}"/>
                </a:ext>
              </a:extLst>
            </p:cNvPr>
            <p:cNvSpPr/>
            <p:nvPr/>
          </p:nvSpPr>
          <p:spPr>
            <a:xfrm>
              <a:off x="8076479" y="1504750"/>
              <a:ext cx="3252181" cy="4909905"/>
            </a:xfrm>
            <a:prstGeom prst="rect">
              <a:avLst/>
            </a:prstGeom>
            <a:solidFill>
              <a:srgbClr val="EBE5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hthoek 36">
              <a:extLst>
                <a:ext uri="{FF2B5EF4-FFF2-40B4-BE49-F238E27FC236}">
                  <a16:creationId xmlns:a16="http://schemas.microsoft.com/office/drawing/2014/main" id="{98098B6A-2360-1598-A0B3-5122B80DFD2D}"/>
                </a:ext>
              </a:extLst>
            </p:cNvPr>
            <p:cNvSpPr/>
            <p:nvPr/>
          </p:nvSpPr>
          <p:spPr>
            <a:xfrm>
              <a:off x="869885" y="1542082"/>
              <a:ext cx="3252181" cy="4909905"/>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5">
              <a:extLst>
                <a:ext uri="{FF2B5EF4-FFF2-40B4-BE49-F238E27FC236}">
                  <a16:creationId xmlns:a16="http://schemas.microsoft.com/office/drawing/2014/main" id="{3325C13F-BE71-7ED6-B727-18BD5B944DD6}"/>
                </a:ext>
              </a:extLst>
            </p:cNvPr>
            <p:cNvSpPr/>
            <p:nvPr/>
          </p:nvSpPr>
          <p:spPr>
            <a:xfrm>
              <a:off x="5459732" y="3350709"/>
              <a:ext cx="1444179" cy="1292649"/>
            </a:xfrm>
            <a:custGeom>
              <a:avLst/>
              <a:gdLst/>
              <a:ahLst/>
              <a:cxnLst/>
              <a:rect l="l" t="t" r="r" b="b"/>
              <a:pathLst>
                <a:path w="1420374" h="1445673">
                  <a:moveTo>
                    <a:pt x="0" y="0"/>
                  </a:moveTo>
                  <a:lnTo>
                    <a:pt x="1420374" y="0"/>
                  </a:lnTo>
                  <a:lnTo>
                    <a:pt x="1420374" y="1445673"/>
                  </a:lnTo>
                  <a:lnTo>
                    <a:pt x="0" y="144567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a:extLst>
                <a:ext uri="{FF2B5EF4-FFF2-40B4-BE49-F238E27FC236}">
                  <a16:creationId xmlns:a16="http://schemas.microsoft.com/office/drawing/2014/main" id="{6700358C-D9FF-F96A-A317-080D1A7219DE}"/>
                </a:ext>
              </a:extLst>
            </p:cNvPr>
            <p:cNvSpPr/>
            <p:nvPr/>
          </p:nvSpPr>
          <p:spPr>
            <a:xfrm>
              <a:off x="10544654" y="5840337"/>
              <a:ext cx="528320" cy="458734"/>
            </a:xfrm>
            <a:custGeom>
              <a:avLst/>
              <a:gdLst/>
              <a:ahLst/>
              <a:cxnLst/>
              <a:rect l="l" t="t" r="r" b="b"/>
              <a:pathLst>
                <a:path w="1261907" h="1261907">
                  <a:moveTo>
                    <a:pt x="0" y="0"/>
                  </a:moveTo>
                  <a:lnTo>
                    <a:pt x="1261907" y="0"/>
                  </a:lnTo>
                  <a:lnTo>
                    <a:pt x="1261907" y="1261907"/>
                  </a:lnTo>
                  <a:lnTo>
                    <a:pt x="0" y="126190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a:extLst>
                <a:ext uri="{FF2B5EF4-FFF2-40B4-BE49-F238E27FC236}">
                  <a16:creationId xmlns:a16="http://schemas.microsoft.com/office/drawing/2014/main" id="{0BE3A81E-75C5-1554-2FA5-D97CAF95F856}"/>
                </a:ext>
              </a:extLst>
            </p:cNvPr>
            <p:cNvSpPr/>
            <p:nvPr/>
          </p:nvSpPr>
          <p:spPr>
            <a:xfrm>
              <a:off x="10508095" y="4541626"/>
              <a:ext cx="624546" cy="505682"/>
            </a:xfrm>
            <a:custGeom>
              <a:avLst/>
              <a:gdLst/>
              <a:ahLst/>
              <a:cxnLst/>
              <a:rect l="l" t="t" r="r" b="b"/>
              <a:pathLst>
                <a:path w="1988993" h="1854736">
                  <a:moveTo>
                    <a:pt x="0" y="0"/>
                  </a:moveTo>
                  <a:lnTo>
                    <a:pt x="1988993" y="0"/>
                  </a:lnTo>
                  <a:lnTo>
                    <a:pt x="1988993" y="1854736"/>
                  </a:lnTo>
                  <a:lnTo>
                    <a:pt x="0" y="18547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50E88F80-6BF3-BFDE-3DA8-3BFCEB870F1C}"/>
                </a:ext>
              </a:extLst>
            </p:cNvPr>
            <p:cNvSpPr/>
            <p:nvPr/>
          </p:nvSpPr>
          <p:spPr>
            <a:xfrm>
              <a:off x="1131741" y="3850595"/>
              <a:ext cx="678693" cy="506799"/>
            </a:xfrm>
            <a:custGeom>
              <a:avLst/>
              <a:gdLst/>
              <a:ahLst/>
              <a:cxnLst/>
              <a:rect l="l" t="t" r="r" b="b"/>
              <a:pathLst>
                <a:path w="2161435" h="1858834">
                  <a:moveTo>
                    <a:pt x="0" y="0"/>
                  </a:moveTo>
                  <a:lnTo>
                    <a:pt x="2161435" y="0"/>
                  </a:lnTo>
                  <a:lnTo>
                    <a:pt x="2161435" y="1858834"/>
                  </a:lnTo>
                  <a:lnTo>
                    <a:pt x="0" y="185883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3" name="Freeform 13">
              <a:extLst>
                <a:ext uri="{FF2B5EF4-FFF2-40B4-BE49-F238E27FC236}">
                  <a16:creationId xmlns:a16="http://schemas.microsoft.com/office/drawing/2014/main" id="{DE77B322-9653-A9B7-45A1-FCB42DF31169}"/>
                </a:ext>
              </a:extLst>
            </p:cNvPr>
            <p:cNvSpPr/>
            <p:nvPr/>
          </p:nvSpPr>
          <p:spPr>
            <a:xfrm>
              <a:off x="3046294" y="5707957"/>
              <a:ext cx="688410" cy="419979"/>
            </a:xfrm>
            <a:custGeom>
              <a:avLst/>
              <a:gdLst/>
              <a:ahLst/>
              <a:cxnLst/>
              <a:rect l="l" t="t" r="r" b="b"/>
              <a:pathLst>
                <a:path w="2192380" h="1540398">
                  <a:moveTo>
                    <a:pt x="0" y="0"/>
                  </a:moveTo>
                  <a:lnTo>
                    <a:pt x="2192380" y="0"/>
                  </a:lnTo>
                  <a:lnTo>
                    <a:pt x="2192380" y="1540398"/>
                  </a:lnTo>
                  <a:lnTo>
                    <a:pt x="0" y="154039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4" name="Freeform 14">
              <a:extLst>
                <a:ext uri="{FF2B5EF4-FFF2-40B4-BE49-F238E27FC236}">
                  <a16:creationId xmlns:a16="http://schemas.microsoft.com/office/drawing/2014/main" id="{455A6F2C-D63F-0010-F0D1-00CACDD08FB7}"/>
                </a:ext>
              </a:extLst>
            </p:cNvPr>
            <p:cNvSpPr/>
            <p:nvPr/>
          </p:nvSpPr>
          <p:spPr>
            <a:xfrm>
              <a:off x="1161152" y="5599603"/>
              <a:ext cx="616511" cy="535309"/>
            </a:xfrm>
            <a:custGeom>
              <a:avLst/>
              <a:gdLst/>
              <a:ahLst/>
              <a:cxnLst/>
              <a:rect l="l" t="t" r="r" b="b"/>
              <a:pathLst>
                <a:path w="1963404" h="1963404">
                  <a:moveTo>
                    <a:pt x="0" y="0"/>
                  </a:moveTo>
                  <a:lnTo>
                    <a:pt x="1963404" y="0"/>
                  </a:lnTo>
                  <a:lnTo>
                    <a:pt x="1963404" y="1963405"/>
                  </a:lnTo>
                  <a:lnTo>
                    <a:pt x="0" y="196340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5" name="Freeform 15">
              <a:extLst>
                <a:ext uri="{FF2B5EF4-FFF2-40B4-BE49-F238E27FC236}">
                  <a16:creationId xmlns:a16="http://schemas.microsoft.com/office/drawing/2014/main" id="{C074EFFC-CD71-10D7-8034-023DBABB9BFC}"/>
                </a:ext>
              </a:extLst>
            </p:cNvPr>
            <p:cNvSpPr/>
            <p:nvPr/>
          </p:nvSpPr>
          <p:spPr>
            <a:xfrm>
              <a:off x="1189659" y="2049629"/>
              <a:ext cx="708845" cy="628043"/>
            </a:xfrm>
            <a:custGeom>
              <a:avLst/>
              <a:gdLst/>
              <a:ahLst/>
              <a:cxnLst/>
              <a:rect l="l" t="t" r="r" b="b"/>
              <a:pathLst>
                <a:path w="2257461" h="2303532">
                  <a:moveTo>
                    <a:pt x="0" y="0"/>
                  </a:moveTo>
                  <a:lnTo>
                    <a:pt x="2257461" y="0"/>
                  </a:lnTo>
                  <a:lnTo>
                    <a:pt x="2257461" y="2303532"/>
                  </a:lnTo>
                  <a:lnTo>
                    <a:pt x="0" y="230353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sz="1200"/>
            </a:p>
          </p:txBody>
        </p:sp>
        <p:sp>
          <p:nvSpPr>
            <p:cNvPr id="16" name="Freeform 16">
              <a:extLst>
                <a:ext uri="{FF2B5EF4-FFF2-40B4-BE49-F238E27FC236}">
                  <a16:creationId xmlns:a16="http://schemas.microsoft.com/office/drawing/2014/main" id="{B2F48A6D-8684-F2D1-C679-B7F250D82A2D}"/>
                </a:ext>
              </a:extLst>
            </p:cNvPr>
            <p:cNvSpPr/>
            <p:nvPr/>
          </p:nvSpPr>
          <p:spPr>
            <a:xfrm>
              <a:off x="2997568" y="2153056"/>
              <a:ext cx="776940" cy="506799"/>
            </a:xfrm>
            <a:custGeom>
              <a:avLst/>
              <a:gdLst/>
              <a:ahLst/>
              <a:cxnLst/>
              <a:rect l="l" t="t" r="r" b="b"/>
              <a:pathLst>
                <a:path w="2474321" h="1858834">
                  <a:moveTo>
                    <a:pt x="0" y="0"/>
                  </a:moveTo>
                  <a:lnTo>
                    <a:pt x="2474321" y="0"/>
                  </a:lnTo>
                  <a:lnTo>
                    <a:pt x="2474321" y="1858834"/>
                  </a:lnTo>
                  <a:lnTo>
                    <a:pt x="0" y="185883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7" name="Freeform 17">
              <a:extLst>
                <a:ext uri="{FF2B5EF4-FFF2-40B4-BE49-F238E27FC236}">
                  <a16:creationId xmlns:a16="http://schemas.microsoft.com/office/drawing/2014/main" id="{BB5FA49A-A7D3-2A0C-AB51-42842A376E64}"/>
                </a:ext>
              </a:extLst>
            </p:cNvPr>
            <p:cNvSpPr/>
            <p:nvPr/>
          </p:nvSpPr>
          <p:spPr>
            <a:xfrm>
              <a:off x="3046294" y="3789973"/>
              <a:ext cx="614284" cy="567421"/>
            </a:xfrm>
            <a:custGeom>
              <a:avLst/>
              <a:gdLst/>
              <a:ahLst/>
              <a:cxnLst/>
              <a:rect l="l" t="t" r="r" b="b"/>
              <a:pathLst>
                <a:path w="1956312" h="2081183">
                  <a:moveTo>
                    <a:pt x="0" y="0"/>
                  </a:moveTo>
                  <a:lnTo>
                    <a:pt x="1956312" y="0"/>
                  </a:lnTo>
                  <a:lnTo>
                    <a:pt x="1956312" y="2081183"/>
                  </a:lnTo>
                  <a:lnTo>
                    <a:pt x="0" y="208118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39BD444B-4B8C-9033-763F-DDCB3BD2EB42}"/>
                </a:ext>
              </a:extLst>
            </p:cNvPr>
            <p:cNvSpPr/>
            <p:nvPr/>
          </p:nvSpPr>
          <p:spPr>
            <a:xfrm>
              <a:off x="8673290" y="4695045"/>
              <a:ext cx="555687" cy="390383"/>
            </a:xfrm>
            <a:custGeom>
              <a:avLst/>
              <a:gdLst/>
              <a:ahLst/>
              <a:cxnLst/>
              <a:rect l="l" t="t" r="r" b="b"/>
              <a:pathLst>
                <a:path w="1769697" h="1431846">
                  <a:moveTo>
                    <a:pt x="0" y="0"/>
                  </a:moveTo>
                  <a:lnTo>
                    <a:pt x="1769697" y="0"/>
                  </a:lnTo>
                  <a:lnTo>
                    <a:pt x="1769697" y="1431846"/>
                  </a:lnTo>
                  <a:lnTo>
                    <a:pt x="0" y="143184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22" name="AutoShape 22">
              <a:extLst>
                <a:ext uri="{FF2B5EF4-FFF2-40B4-BE49-F238E27FC236}">
                  <a16:creationId xmlns:a16="http://schemas.microsoft.com/office/drawing/2014/main" id="{110E4D3F-3422-3AFD-18F0-5C1A33059FF2}"/>
                </a:ext>
              </a:extLst>
            </p:cNvPr>
            <p:cNvSpPr/>
            <p:nvPr/>
          </p:nvSpPr>
          <p:spPr>
            <a:xfrm>
              <a:off x="2064305" y="2528419"/>
              <a:ext cx="735114"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24" name="AutoShape 24">
              <a:extLst>
                <a:ext uri="{FF2B5EF4-FFF2-40B4-BE49-F238E27FC236}">
                  <a16:creationId xmlns:a16="http://schemas.microsoft.com/office/drawing/2014/main" id="{C0DAD1D4-A464-8568-C7A6-D31FA1004C7E}"/>
                </a:ext>
              </a:extLst>
            </p:cNvPr>
            <p:cNvSpPr/>
            <p:nvPr/>
          </p:nvSpPr>
          <p:spPr>
            <a:xfrm>
              <a:off x="2004384" y="5922726"/>
              <a:ext cx="734620"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28" name="AutoShape 28">
              <a:extLst>
                <a:ext uri="{FF2B5EF4-FFF2-40B4-BE49-F238E27FC236}">
                  <a16:creationId xmlns:a16="http://schemas.microsoft.com/office/drawing/2014/main" id="{D75BA708-7D91-6DC2-3858-6D42DD4D205C}"/>
                </a:ext>
              </a:extLst>
            </p:cNvPr>
            <p:cNvSpPr/>
            <p:nvPr/>
          </p:nvSpPr>
          <p:spPr>
            <a:xfrm flipV="1">
              <a:off x="6169025" y="4905486"/>
              <a:ext cx="266" cy="1123837"/>
            </a:xfrm>
            <a:prstGeom prst="line">
              <a:avLst/>
            </a:prstGeom>
            <a:ln w="50800" cap="flat">
              <a:solidFill>
                <a:srgbClr val="6D0A51"/>
              </a:solidFill>
              <a:prstDash val="solid"/>
              <a:headEnd type="none" w="sm" len="sm"/>
              <a:tailEnd type="triangle" w="lg" len="med"/>
            </a:ln>
          </p:spPr>
          <p:txBody>
            <a:bodyPr/>
            <a:lstStyle/>
            <a:p>
              <a:endParaRPr lang="en-US"/>
            </a:p>
          </p:txBody>
        </p:sp>
        <p:sp>
          <p:nvSpPr>
            <p:cNvPr id="29" name="AutoShape 29">
              <a:extLst>
                <a:ext uri="{FF2B5EF4-FFF2-40B4-BE49-F238E27FC236}">
                  <a16:creationId xmlns:a16="http://schemas.microsoft.com/office/drawing/2014/main" id="{B3C2AAC0-2935-282A-5979-5DFA4F279615}"/>
                </a:ext>
              </a:extLst>
            </p:cNvPr>
            <p:cNvSpPr/>
            <p:nvPr/>
          </p:nvSpPr>
          <p:spPr>
            <a:xfrm>
              <a:off x="9472581" y="2444149"/>
              <a:ext cx="734620"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0" name="AutoShape 30">
              <a:extLst>
                <a:ext uri="{FF2B5EF4-FFF2-40B4-BE49-F238E27FC236}">
                  <a16:creationId xmlns:a16="http://schemas.microsoft.com/office/drawing/2014/main" id="{F7FF79ED-E1F2-87BA-38E7-F0FBA9C08E80}"/>
                </a:ext>
              </a:extLst>
            </p:cNvPr>
            <p:cNvSpPr/>
            <p:nvPr/>
          </p:nvSpPr>
          <p:spPr>
            <a:xfrm flipV="1">
              <a:off x="6177576" y="2441575"/>
              <a:ext cx="1705949" cy="597"/>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1" name="AutoShape 31">
              <a:extLst>
                <a:ext uri="{FF2B5EF4-FFF2-40B4-BE49-F238E27FC236}">
                  <a16:creationId xmlns:a16="http://schemas.microsoft.com/office/drawing/2014/main" id="{58F5B36B-1EE6-096B-D69D-408AE200D21A}"/>
                </a:ext>
              </a:extLst>
            </p:cNvPr>
            <p:cNvSpPr/>
            <p:nvPr/>
          </p:nvSpPr>
          <p:spPr>
            <a:xfrm>
              <a:off x="1487379" y="4707203"/>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2" name="AutoShape 32">
              <a:extLst>
                <a:ext uri="{FF2B5EF4-FFF2-40B4-BE49-F238E27FC236}">
                  <a16:creationId xmlns:a16="http://schemas.microsoft.com/office/drawing/2014/main" id="{2F5CF6AE-8C5E-22DE-D9AC-D830F74A8A2D}"/>
                </a:ext>
              </a:extLst>
            </p:cNvPr>
            <p:cNvSpPr/>
            <p:nvPr/>
          </p:nvSpPr>
          <p:spPr>
            <a:xfrm flipH="1">
              <a:off x="2124720" y="4115901"/>
              <a:ext cx="614284" cy="1"/>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6" name="AutoShape 31">
              <a:extLst>
                <a:ext uri="{FF2B5EF4-FFF2-40B4-BE49-F238E27FC236}">
                  <a16:creationId xmlns:a16="http://schemas.microsoft.com/office/drawing/2014/main" id="{26ACB9C2-B77E-6AD0-2004-DFBD1B3C3995}"/>
                </a:ext>
              </a:extLst>
            </p:cNvPr>
            <p:cNvSpPr/>
            <p:nvPr/>
          </p:nvSpPr>
          <p:spPr>
            <a:xfrm>
              <a:off x="3358872" y="2890736"/>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8" name="Tekstvak 37">
              <a:extLst>
                <a:ext uri="{FF2B5EF4-FFF2-40B4-BE49-F238E27FC236}">
                  <a16:creationId xmlns:a16="http://schemas.microsoft.com/office/drawing/2014/main" id="{25A125CF-B66F-6BE5-4DA9-B2396C1C5FC3}"/>
                </a:ext>
              </a:extLst>
            </p:cNvPr>
            <p:cNvSpPr txBox="1"/>
            <p:nvPr/>
          </p:nvSpPr>
          <p:spPr>
            <a:xfrm>
              <a:off x="1826343" y="1584474"/>
              <a:ext cx="1211037" cy="400110"/>
            </a:xfrm>
            <a:prstGeom prst="rect">
              <a:avLst/>
            </a:prstGeom>
            <a:noFill/>
          </p:spPr>
          <p:txBody>
            <a:bodyPr wrap="none" rtlCol="0">
              <a:spAutoFit/>
            </a:bodyPr>
            <a:lstStyle/>
            <a:p>
              <a:r>
                <a:rPr lang="en-US" sz="2000">
                  <a:solidFill>
                    <a:schemeClr val="tx1">
                      <a:lumMod val="65000"/>
                      <a:lumOff val="35000"/>
                    </a:schemeClr>
                  </a:solidFill>
                </a:rPr>
                <a:t>Upstream</a:t>
              </a:r>
            </a:p>
          </p:txBody>
        </p:sp>
        <p:sp>
          <p:nvSpPr>
            <p:cNvPr id="40" name="Tekstvak 39">
              <a:extLst>
                <a:ext uri="{FF2B5EF4-FFF2-40B4-BE49-F238E27FC236}">
                  <a16:creationId xmlns:a16="http://schemas.microsoft.com/office/drawing/2014/main" id="{EE8AA39A-08DD-C632-4E21-AF696A60E440}"/>
                </a:ext>
              </a:extLst>
            </p:cNvPr>
            <p:cNvSpPr txBox="1"/>
            <p:nvPr/>
          </p:nvSpPr>
          <p:spPr>
            <a:xfrm>
              <a:off x="9079554" y="1570888"/>
              <a:ext cx="1520673" cy="400110"/>
            </a:xfrm>
            <a:prstGeom prst="rect">
              <a:avLst/>
            </a:prstGeom>
            <a:noFill/>
          </p:spPr>
          <p:txBody>
            <a:bodyPr wrap="none" rtlCol="0">
              <a:spAutoFit/>
            </a:bodyPr>
            <a:lstStyle/>
            <a:p>
              <a:r>
                <a:rPr lang="en-US" sz="2000">
                  <a:solidFill>
                    <a:schemeClr val="tx1">
                      <a:lumMod val="65000"/>
                      <a:lumOff val="35000"/>
                    </a:schemeClr>
                  </a:solidFill>
                </a:rPr>
                <a:t>Downstream</a:t>
              </a:r>
            </a:p>
          </p:txBody>
        </p:sp>
        <p:cxnSp>
          <p:nvCxnSpPr>
            <p:cNvPr id="42" name="Rechte verbindingslijn 41">
              <a:extLst>
                <a:ext uri="{FF2B5EF4-FFF2-40B4-BE49-F238E27FC236}">
                  <a16:creationId xmlns:a16="http://schemas.microsoft.com/office/drawing/2014/main" id="{741F115B-A611-0A13-CB5B-EC27F5D0172A}"/>
                </a:ext>
              </a:extLst>
            </p:cNvPr>
            <p:cNvCxnSpPr>
              <a:cxnSpLocks/>
            </p:cNvCxnSpPr>
            <p:nvPr/>
          </p:nvCxnSpPr>
          <p:spPr>
            <a:xfrm>
              <a:off x="4454837" y="6003820"/>
              <a:ext cx="1717978" cy="0"/>
            </a:xfrm>
            <a:prstGeom prst="line">
              <a:avLst/>
            </a:prstGeom>
            <a:ln w="50800">
              <a:solidFill>
                <a:srgbClr val="6D0A51"/>
              </a:solidFill>
            </a:ln>
          </p:spPr>
          <p:style>
            <a:lnRef idx="1">
              <a:schemeClr val="accent1"/>
            </a:lnRef>
            <a:fillRef idx="0">
              <a:schemeClr val="accent1"/>
            </a:fillRef>
            <a:effectRef idx="0">
              <a:schemeClr val="accent1"/>
            </a:effectRef>
            <a:fontRef idx="minor">
              <a:schemeClr val="tx1"/>
            </a:fontRef>
          </p:style>
        </p:cxnSp>
        <p:cxnSp>
          <p:nvCxnSpPr>
            <p:cNvPr id="46" name="Rechte verbindingslijn 45">
              <a:extLst>
                <a:ext uri="{FF2B5EF4-FFF2-40B4-BE49-F238E27FC236}">
                  <a16:creationId xmlns:a16="http://schemas.microsoft.com/office/drawing/2014/main" id="{71A51C82-D0EE-4022-2BDF-F0B1F4ED0BAA}"/>
                </a:ext>
              </a:extLst>
            </p:cNvPr>
            <p:cNvCxnSpPr>
              <a:cxnSpLocks/>
            </p:cNvCxnSpPr>
            <p:nvPr/>
          </p:nvCxnSpPr>
          <p:spPr>
            <a:xfrm>
              <a:off x="6181725" y="2419350"/>
              <a:ext cx="486" cy="694974"/>
            </a:xfrm>
            <a:prstGeom prst="line">
              <a:avLst/>
            </a:prstGeom>
            <a:ln w="50800">
              <a:solidFill>
                <a:srgbClr val="6D0A51"/>
              </a:solidFill>
            </a:ln>
          </p:spPr>
          <p:style>
            <a:lnRef idx="1">
              <a:schemeClr val="accent1"/>
            </a:lnRef>
            <a:fillRef idx="0">
              <a:schemeClr val="accent1"/>
            </a:fillRef>
            <a:effectRef idx="0">
              <a:schemeClr val="accent1"/>
            </a:effectRef>
            <a:fontRef idx="minor">
              <a:schemeClr val="tx1"/>
            </a:fontRef>
          </p:style>
        </p:cxnSp>
        <p:sp>
          <p:nvSpPr>
            <p:cNvPr id="50" name="Freeform 13">
              <a:extLst>
                <a:ext uri="{FF2B5EF4-FFF2-40B4-BE49-F238E27FC236}">
                  <a16:creationId xmlns:a16="http://schemas.microsoft.com/office/drawing/2014/main" id="{6DD6CE99-D960-1DC9-5778-3A247BEC45B2}"/>
                </a:ext>
              </a:extLst>
            </p:cNvPr>
            <p:cNvSpPr/>
            <p:nvPr/>
          </p:nvSpPr>
          <p:spPr>
            <a:xfrm>
              <a:off x="8606931" y="2234160"/>
              <a:ext cx="688410" cy="419979"/>
            </a:xfrm>
            <a:custGeom>
              <a:avLst/>
              <a:gdLst/>
              <a:ahLst/>
              <a:cxnLst/>
              <a:rect l="l" t="t" r="r" b="b"/>
              <a:pathLst>
                <a:path w="2192380" h="1540398">
                  <a:moveTo>
                    <a:pt x="0" y="0"/>
                  </a:moveTo>
                  <a:lnTo>
                    <a:pt x="2192380" y="0"/>
                  </a:lnTo>
                  <a:lnTo>
                    <a:pt x="2192380" y="1540398"/>
                  </a:lnTo>
                  <a:lnTo>
                    <a:pt x="0" y="154039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1" name="AutoShape 31">
              <a:extLst>
                <a:ext uri="{FF2B5EF4-FFF2-40B4-BE49-F238E27FC236}">
                  <a16:creationId xmlns:a16="http://schemas.microsoft.com/office/drawing/2014/main" id="{9FD08D2E-A632-C993-7CC7-19ACCC5574CB}"/>
                </a:ext>
              </a:extLst>
            </p:cNvPr>
            <p:cNvSpPr/>
            <p:nvPr/>
          </p:nvSpPr>
          <p:spPr>
            <a:xfrm>
              <a:off x="10792692" y="2720274"/>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3" name="AutoShape 29">
              <a:extLst>
                <a:ext uri="{FF2B5EF4-FFF2-40B4-BE49-F238E27FC236}">
                  <a16:creationId xmlns:a16="http://schemas.microsoft.com/office/drawing/2014/main" id="{0E213196-DE35-5C29-CC03-B716353BD832}"/>
                </a:ext>
              </a:extLst>
            </p:cNvPr>
            <p:cNvSpPr/>
            <p:nvPr/>
          </p:nvSpPr>
          <p:spPr>
            <a:xfrm>
              <a:off x="9499309" y="4883341"/>
              <a:ext cx="734620"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4" name="AutoShape 31">
              <a:extLst>
                <a:ext uri="{FF2B5EF4-FFF2-40B4-BE49-F238E27FC236}">
                  <a16:creationId xmlns:a16="http://schemas.microsoft.com/office/drawing/2014/main" id="{4884C440-3A82-A8BD-BB10-2805F5F4C55A}"/>
                </a:ext>
              </a:extLst>
            </p:cNvPr>
            <p:cNvSpPr/>
            <p:nvPr/>
          </p:nvSpPr>
          <p:spPr>
            <a:xfrm>
              <a:off x="8951134" y="3997033"/>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5" name="AutoShape 32">
              <a:extLst>
                <a:ext uri="{FF2B5EF4-FFF2-40B4-BE49-F238E27FC236}">
                  <a16:creationId xmlns:a16="http://schemas.microsoft.com/office/drawing/2014/main" id="{54043F6F-0F81-E718-2901-91195CBC912B}"/>
                </a:ext>
              </a:extLst>
            </p:cNvPr>
            <p:cNvSpPr/>
            <p:nvPr/>
          </p:nvSpPr>
          <p:spPr>
            <a:xfrm flipH="1" flipV="1">
              <a:off x="9559477" y="3659360"/>
              <a:ext cx="674452"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6" name="Freeform 9">
              <a:extLst>
                <a:ext uri="{FF2B5EF4-FFF2-40B4-BE49-F238E27FC236}">
                  <a16:creationId xmlns:a16="http://schemas.microsoft.com/office/drawing/2014/main" id="{738CB119-9599-9BE7-FB72-EA01E4A0C46B}"/>
                </a:ext>
              </a:extLst>
            </p:cNvPr>
            <p:cNvSpPr/>
            <p:nvPr/>
          </p:nvSpPr>
          <p:spPr>
            <a:xfrm>
              <a:off x="8657958" y="3402279"/>
              <a:ext cx="595860" cy="510264"/>
            </a:xfrm>
            <a:custGeom>
              <a:avLst/>
              <a:gdLst/>
              <a:ahLst/>
              <a:cxnLst/>
              <a:rect l="l" t="t" r="r" b="b"/>
              <a:pathLst>
                <a:path w="1897637" h="1871544">
                  <a:moveTo>
                    <a:pt x="0" y="0"/>
                  </a:moveTo>
                  <a:lnTo>
                    <a:pt x="1897637" y="0"/>
                  </a:lnTo>
                  <a:lnTo>
                    <a:pt x="1897637" y="1871544"/>
                  </a:lnTo>
                  <a:lnTo>
                    <a:pt x="0" y="1871544"/>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57" name="AutoShape 31">
              <a:extLst>
                <a:ext uri="{FF2B5EF4-FFF2-40B4-BE49-F238E27FC236}">
                  <a16:creationId xmlns:a16="http://schemas.microsoft.com/office/drawing/2014/main" id="{DF715AA5-28ED-DE4B-B4A5-2330176D1B3D}"/>
                </a:ext>
              </a:extLst>
            </p:cNvPr>
            <p:cNvSpPr/>
            <p:nvPr/>
          </p:nvSpPr>
          <p:spPr>
            <a:xfrm>
              <a:off x="10820368" y="5135253"/>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8" name="Freeform 7">
              <a:extLst>
                <a:ext uri="{FF2B5EF4-FFF2-40B4-BE49-F238E27FC236}">
                  <a16:creationId xmlns:a16="http://schemas.microsoft.com/office/drawing/2014/main" id="{A91E365F-C979-E6F8-FEB7-493F41056A86}"/>
                </a:ext>
              </a:extLst>
            </p:cNvPr>
            <p:cNvSpPr/>
            <p:nvPr/>
          </p:nvSpPr>
          <p:spPr>
            <a:xfrm>
              <a:off x="10536559" y="3441847"/>
              <a:ext cx="499444" cy="510711"/>
            </a:xfrm>
            <a:custGeom>
              <a:avLst/>
              <a:gdLst/>
              <a:ahLst/>
              <a:cxnLst/>
              <a:rect l="l" t="t" r="r" b="b"/>
              <a:pathLst>
                <a:path w="1192937" h="1404888">
                  <a:moveTo>
                    <a:pt x="0" y="0"/>
                  </a:moveTo>
                  <a:lnTo>
                    <a:pt x="1192937" y="0"/>
                  </a:lnTo>
                  <a:lnTo>
                    <a:pt x="1192937" y="1404888"/>
                  </a:lnTo>
                  <a:lnTo>
                    <a:pt x="0" y="1404888"/>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3" name="Freeform 2">
              <a:extLst>
                <a:ext uri="{FF2B5EF4-FFF2-40B4-BE49-F238E27FC236}">
                  <a16:creationId xmlns:a16="http://schemas.microsoft.com/office/drawing/2014/main" id="{15755126-1765-3614-E220-E989D0219300}"/>
                </a:ext>
              </a:extLst>
            </p:cNvPr>
            <p:cNvSpPr/>
            <p:nvPr/>
          </p:nvSpPr>
          <p:spPr>
            <a:xfrm>
              <a:off x="10516831" y="2131206"/>
              <a:ext cx="499441" cy="497930"/>
            </a:xfrm>
            <a:custGeom>
              <a:avLst/>
              <a:gdLst/>
              <a:ahLst/>
              <a:cxnLst/>
              <a:rect l="l" t="t" r="r" b="b"/>
              <a:pathLst>
                <a:path w="2111607" h="2112780">
                  <a:moveTo>
                    <a:pt x="0" y="0"/>
                  </a:moveTo>
                  <a:lnTo>
                    <a:pt x="2111607" y="0"/>
                  </a:lnTo>
                  <a:lnTo>
                    <a:pt x="2111607" y="2112780"/>
                  </a:lnTo>
                  <a:lnTo>
                    <a:pt x="0" y="2112780"/>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US"/>
            </a:p>
          </p:txBody>
        </p:sp>
      </p:grpSp>
      <p:grpSp>
        <p:nvGrpSpPr>
          <p:cNvPr id="52" name="Groep 51">
            <a:extLst>
              <a:ext uri="{FF2B5EF4-FFF2-40B4-BE49-F238E27FC236}">
                <a16:creationId xmlns:a16="http://schemas.microsoft.com/office/drawing/2014/main" id="{5EDB900F-6136-8FF9-C8DF-B2E109967DF6}"/>
              </a:ext>
            </a:extLst>
          </p:cNvPr>
          <p:cNvGrpSpPr/>
          <p:nvPr/>
        </p:nvGrpSpPr>
        <p:grpSpPr>
          <a:xfrm>
            <a:off x="0" y="6280583"/>
            <a:ext cx="12192000" cy="573341"/>
            <a:chOff x="0" y="6280583"/>
            <a:chExt cx="12192000" cy="573341"/>
          </a:xfrm>
        </p:grpSpPr>
        <p:grpSp>
          <p:nvGrpSpPr>
            <p:cNvPr id="49" name="Groep 48">
              <a:extLst>
                <a:ext uri="{FF2B5EF4-FFF2-40B4-BE49-F238E27FC236}">
                  <a16:creationId xmlns:a16="http://schemas.microsoft.com/office/drawing/2014/main" id="{0B31733B-B725-47F1-EED4-4EF9E8BDD600}"/>
                </a:ext>
              </a:extLst>
            </p:cNvPr>
            <p:cNvGrpSpPr/>
            <p:nvPr/>
          </p:nvGrpSpPr>
          <p:grpSpPr>
            <a:xfrm>
              <a:off x="0" y="6280583"/>
              <a:ext cx="12192000" cy="573341"/>
              <a:chOff x="0" y="6280583"/>
              <a:chExt cx="12192000" cy="573341"/>
            </a:xfrm>
          </p:grpSpPr>
          <p:sp>
            <p:nvSpPr>
              <p:cNvPr id="43" name="Rechthoek 42">
                <a:extLst>
                  <a:ext uri="{FF2B5EF4-FFF2-40B4-BE49-F238E27FC236}">
                    <a16:creationId xmlns:a16="http://schemas.microsoft.com/office/drawing/2014/main" id="{919D94D3-7BB9-D3B9-26AF-EE823529E626}"/>
                  </a:ext>
                </a:extLst>
              </p:cNvPr>
              <p:cNvSpPr/>
              <p:nvPr/>
            </p:nvSpPr>
            <p:spPr>
              <a:xfrm>
                <a:off x="0" y="6280583"/>
                <a:ext cx="12192000" cy="573341"/>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grpSp>
            <p:nvGrpSpPr>
              <p:cNvPr id="10" name="Groep 9">
                <a:extLst>
                  <a:ext uri="{FF2B5EF4-FFF2-40B4-BE49-F238E27FC236}">
                    <a16:creationId xmlns:a16="http://schemas.microsoft.com/office/drawing/2014/main" id="{93C75539-FB77-6F75-3F98-74E2F1993651}"/>
                  </a:ext>
                </a:extLst>
              </p:cNvPr>
              <p:cNvGrpSpPr/>
              <p:nvPr/>
            </p:nvGrpSpPr>
            <p:grpSpPr>
              <a:xfrm>
                <a:off x="201359" y="6364575"/>
                <a:ext cx="9791269" cy="428282"/>
                <a:chOff x="549663" y="6430103"/>
                <a:chExt cx="9791269" cy="428282"/>
              </a:xfrm>
            </p:grpSpPr>
            <p:sp>
              <p:nvSpPr>
                <p:cNvPr id="19" name="Rechthoek 18">
                  <a:extLst>
                    <a:ext uri="{FF2B5EF4-FFF2-40B4-BE49-F238E27FC236}">
                      <a16:creationId xmlns:a16="http://schemas.microsoft.com/office/drawing/2014/main" id="{7262C18F-88E3-8490-6874-864704A43D32}"/>
                    </a:ext>
                  </a:extLst>
                </p:cNvPr>
                <p:cNvSpPr/>
                <p:nvPr/>
              </p:nvSpPr>
              <p:spPr>
                <a:xfrm>
                  <a:off x="2550947"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20" name="Rechthoek 19">
                  <a:extLst>
                    <a:ext uri="{FF2B5EF4-FFF2-40B4-BE49-F238E27FC236}">
                      <a16:creationId xmlns:a16="http://schemas.microsoft.com/office/drawing/2014/main" id="{355657CE-D2A9-3429-C848-D2852C4FBB56}"/>
                    </a:ext>
                  </a:extLst>
                </p:cNvPr>
                <p:cNvSpPr/>
                <p:nvPr/>
              </p:nvSpPr>
              <p:spPr>
                <a:xfrm>
                  <a:off x="8533557" y="6443671"/>
                  <a:ext cx="1807375"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21" name="Rechthoek 20">
                  <a:extLst>
                    <a:ext uri="{FF2B5EF4-FFF2-40B4-BE49-F238E27FC236}">
                      <a16:creationId xmlns:a16="http://schemas.microsoft.com/office/drawing/2014/main" id="{D49B811F-963C-4FB4-64FF-425D2215C11A}"/>
                    </a:ext>
                  </a:extLst>
                </p:cNvPr>
                <p:cNvSpPr/>
                <p:nvPr/>
              </p:nvSpPr>
              <p:spPr>
                <a:xfrm>
                  <a:off x="6563006" y="6438085"/>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23" name="Rechthoek 22">
                  <a:extLst>
                    <a:ext uri="{FF2B5EF4-FFF2-40B4-BE49-F238E27FC236}">
                      <a16:creationId xmlns:a16="http://schemas.microsoft.com/office/drawing/2014/main" id="{6AFBE938-2002-5A84-15AC-F89386327579}"/>
                    </a:ext>
                  </a:extLst>
                </p:cNvPr>
                <p:cNvSpPr/>
                <p:nvPr/>
              </p:nvSpPr>
              <p:spPr>
                <a:xfrm>
                  <a:off x="4592455"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25" name="Rechthoek 24">
                  <a:extLst>
                    <a:ext uri="{FF2B5EF4-FFF2-40B4-BE49-F238E27FC236}">
                      <a16:creationId xmlns:a16="http://schemas.microsoft.com/office/drawing/2014/main" id="{84764857-A508-708F-260F-4A02AC292DD5}"/>
                    </a:ext>
                  </a:extLst>
                </p:cNvPr>
                <p:cNvSpPr/>
                <p:nvPr/>
              </p:nvSpPr>
              <p:spPr>
                <a:xfrm>
                  <a:off x="549663" y="6443671"/>
                  <a:ext cx="1807373" cy="387976"/>
                </a:xfrm>
                <a:prstGeom prst="rect">
                  <a:avLst/>
                </a:prstGeom>
                <a:solidFill>
                  <a:srgbClr val="6B9F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pic>
              <p:nvPicPr>
                <p:cNvPr id="26" name="Graphic 25" descr="Roos met effen opvulling">
                  <a:extLst>
                    <a:ext uri="{FF2B5EF4-FFF2-40B4-BE49-F238E27FC236}">
                      <a16:creationId xmlns:a16="http://schemas.microsoft.com/office/drawing/2014/main" id="{513C4093-8766-FFAC-FF6B-1705A1EBC197}"/>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984407" y="6468382"/>
                  <a:ext cx="338554" cy="338554"/>
                </a:xfrm>
                <a:prstGeom prst="rect">
                  <a:avLst/>
                </a:prstGeom>
              </p:spPr>
            </p:pic>
            <p:pic>
              <p:nvPicPr>
                <p:cNvPr id="27" name="Graphic 26" descr="Tandwielen met effen opvulling">
                  <a:extLst>
                    <a:ext uri="{FF2B5EF4-FFF2-40B4-BE49-F238E27FC236}">
                      <a16:creationId xmlns:a16="http://schemas.microsoft.com/office/drawing/2014/main" id="{B41C9F7C-3936-F452-69BE-FBC929ACD6EE}"/>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2851299" y="6436563"/>
                  <a:ext cx="421822" cy="421822"/>
                </a:xfrm>
                <a:prstGeom prst="rect">
                  <a:avLst/>
                </a:prstGeom>
              </p:spPr>
            </p:pic>
            <p:pic>
              <p:nvPicPr>
                <p:cNvPr id="33" name="Graphic 32" descr="Controlelijst met effen opvulling">
                  <a:extLst>
                    <a:ext uri="{FF2B5EF4-FFF2-40B4-BE49-F238E27FC236}">
                      <a16:creationId xmlns:a16="http://schemas.microsoft.com/office/drawing/2014/main" id="{A01051A4-81D4-6AED-0BC2-B7E0102F25B3}"/>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4913272" y="6467743"/>
                  <a:ext cx="362517" cy="362517"/>
                </a:xfrm>
                <a:prstGeom prst="rect">
                  <a:avLst/>
                </a:prstGeom>
              </p:spPr>
            </p:pic>
            <p:pic>
              <p:nvPicPr>
                <p:cNvPr id="34" name="Graphic 33" descr="Chatballon met effen opvulling">
                  <a:extLst>
                    <a:ext uri="{FF2B5EF4-FFF2-40B4-BE49-F238E27FC236}">
                      <a16:creationId xmlns:a16="http://schemas.microsoft.com/office/drawing/2014/main" id="{B850ED98-96F1-0BC4-CD71-2A2F65E31F1E}"/>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6751077" y="6436563"/>
                  <a:ext cx="421543" cy="421543"/>
                </a:xfrm>
                <a:prstGeom prst="rect">
                  <a:avLst/>
                </a:prstGeom>
              </p:spPr>
            </p:pic>
            <p:pic>
              <p:nvPicPr>
                <p:cNvPr id="41" name="Graphic 40" descr="Gebruiker met effen opvulling">
                  <a:extLst>
                    <a:ext uri="{FF2B5EF4-FFF2-40B4-BE49-F238E27FC236}">
                      <a16:creationId xmlns:a16="http://schemas.microsoft.com/office/drawing/2014/main" id="{B8379009-670B-A5EB-96E6-3B08E14DEA77}"/>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8700085" y="6430103"/>
                  <a:ext cx="401564" cy="401564"/>
                </a:xfrm>
                <a:prstGeom prst="rect">
                  <a:avLst/>
                </a:prstGeom>
              </p:spPr>
            </p:pic>
          </p:grpSp>
          <p:sp>
            <p:nvSpPr>
              <p:cNvPr id="44" name="Freeform 9">
                <a:extLst>
                  <a:ext uri="{FF2B5EF4-FFF2-40B4-BE49-F238E27FC236}">
                    <a16:creationId xmlns:a16="http://schemas.microsoft.com/office/drawing/2014/main" id="{E4218441-8619-0F6D-019E-6F4B5C3E97B8}"/>
                  </a:ext>
                </a:extLst>
              </p:cNvPr>
              <p:cNvSpPr/>
              <p:nvPr/>
            </p:nvSpPr>
            <p:spPr>
              <a:xfrm>
                <a:off x="10331048" y="6376815"/>
                <a:ext cx="1678497" cy="401565"/>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21"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2" name="Tekstvak 1">
              <a:extLst>
                <a:ext uri="{FF2B5EF4-FFF2-40B4-BE49-F238E27FC236}">
                  <a16:creationId xmlns:a16="http://schemas.microsoft.com/office/drawing/2014/main" id="{E30F8037-F8E6-5906-534F-D778355EB73D}"/>
                </a:ext>
              </a:extLst>
            </p:cNvPr>
            <p:cNvSpPr txBox="1"/>
            <p:nvPr/>
          </p:nvSpPr>
          <p:spPr>
            <a:xfrm>
              <a:off x="1230229" y="6403533"/>
              <a:ext cx="649537" cy="338554"/>
            </a:xfrm>
            <a:prstGeom prst="rect">
              <a:avLst/>
            </a:prstGeom>
            <a:noFill/>
          </p:spPr>
          <p:txBody>
            <a:bodyPr wrap="none" rtlCol="0">
              <a:spAutoFit/>
            </a:bodyPr>
            <a:lstStyle/>
            <a:p>
              <a:r>
                <a:rPr lang="en-US" sz="1600" dirty="0">
                  <a:solidFill>
                    <a:srgbClr val="CADFE1"/>
                  </a:solidFill>
                </a:rPr>
                <a:t>Begin</a:t>
              </a:r>
            </a:p>
          </p:txBody>
        </p:sp>
        <p:sp>
          <p:nvSpPr>
            <p:cNvPr id="7" name="Tekstvak 6">
              <a:extLst>
                <a:ext uri="{FF2B5EF4-FFF2-40B4-BE49-F238E27FC236}">
                  <a16:creationId xmlns:a16="http://schemas.microsoft.com/office/drawing/2014/main" id="{7112412B-602F-997A-DF6C-80E79B39CE9C}"/>
                </a:ext>
              </a:extLst>
            </p:cNvPr>
            <p:cNvSpPr txBox="1"/>
            <p:nvPr/>
          </p:nvSpPr>
          <p:spPr>
            <a:xfrm>
              <a:off x="3147346" y="6408684"/>
              <a:ext cx="804707" cy="338554"/>
            </a:xfrm>
            <a:prstGeom prst="rect">
              <a:avLst/>
            </a:prstGeom>
            <a:noFill/>
          </p:spPr>
          <p:txBody>
            <a:bodyPr wrap="none" rtlCol="0">
              <a:spAutoFit/>
            </a:bodyPr>
            <a:lstStyle/>
            <a:p>
              <a:r>
                <a:rPr lang="en-US" sz="1600" dirty="0">
                  <a:solidFill>
                    <a:srgbClr val="CADFE1"/>
                  </a:solidFill>
                </a:rPr>
                <a:t>Richt in</a:t>
              </a:r>
            </a:p>
          </p:txBody>
        </p:sp>
        <p:sp>
          <p:nvSpPr>
            <p:cNvPr id="9" name="Tekstvak 8">
              <a:extLst>
                <a:ext uri="{FF2B5EF4-FFF2-40B4-BE49-F238E27FC236}">
                  <a16:creationId xmlns:a16="http://schemas.microsoft.com/office/drawing/2014/main" id="{D7B5251D-B868-C133-A802-31D2CAC61227}"/>
                </a:ext>
              </a:extLst>
            </p:cNvPr>
            <p:cNvSpPr txBox="1"/>
            <p:nvPr/>
          </p:nvSpPr>
          <p:spPr>
            <a:xfrm>
              <a:off x="5187784" y="6411723"/>
              <a:ext cx="826252" cy="338554"/>
            </a:xfrm>
            <a:prstGeom prst="rect">
              <a:avLst/>
            </a:prstGeom>
            <a:noFill/>
          </p:spPr>
          <p:txBody>
            <a:bodyPr wrap="none" rtlCol="0">
              <a:spAutoFit/>
            </a:bodyPr>
            <a:lstStyle/>
            <a:p>
              <a:r>
                <a:rPr lang="en-US" sz="1600" dirty="0">
                  <a:solidFill>
                    <a:srgbClr val="CADFE1"/>
                  </a:solidFill>
                </a:rPr>
                <a:t>Pak aan</a:t>
              </a:r>
            </a:p>
          </p:txBody>
        </p:sp>
        <p:sp>
          <p:nvSpPr>
            <p:cNvPr id="45" name="Tekstvak 44">
              <a:extLst>
                <a:ext uri="{FF2B5EF4-FFF2-40B4-BE49-F238E27FC236}">
                  <a16:creationId xmlns:a16="http://schemas.microsoft.com/office/drawing/2014/main" id="{7FC79E9A-5260-FB43-FC5A-5E30BA2CEB49}"/>
                </a:ext>
              </a:extLst>
            </p:cNvPr>
            <p:cNvSpPr txBox="1"/>
            <p:nvPr/>
          </p:nvSpPr>
          <p:spPr>
            <a:xfrm>
              <a:off x="6988050" y="6403533"/>
              <a:ext cx="1146981" cy="338554"/>
            </a:xfrm>
            <a:prstGeom prst="rect">
              <a:avLst/>
            </a:prstGeom>
            <a:noFill/>
          </p:spPr>
          <p:txBody>
            <a:bodyPr wrap="none" rtlCol="0">
              <a:spAutoFit/>
            </a:bodyPr>
            <a:lstStyle/>
            <a:p>
              <a:r>
                <a:rPr lang="en-US" sz="1600" dirty="0">
                  <a:solidFill>
                    <a:srgbClr val="CADFE1"/>
                  </a:solidFill>
                </a:rPr>
                <a:t>Meet - deel</a:t>
              </a:r>
            </a:p>
          </p:txBody>
        </p:sp>
        <p:sp>
          <p:nvSpPr>
            <p:cNvPr id="47" name="Tekstvak 46">
              <a:extLst>
                <a:ext uri="{FF2B5EF4-FFF2-40B4-BE49-F238E27FC236}">
                  <a16:creationId xmlns:a16="http://schemas.microsoft.com/office/drawing/2014/main" id="{0A31ADFD-A0A5-D414-A070-80F330E12BA1}"/>
                </a:ext>
              </a:extLst>
            </p:cNvPr>
            <p:cNvSpPr txBox="1"/>
            <p:nvPr/>
          </p:nvSpPr>
          <p:spPr>
            <a:xfrm>
              <a:off x="8923065" y="6411723"/>
              <a:ext cx="1225528" cy="338554"/>
            </a:xfrm>
            <a:prstGeom prst="rect">
              <a:avLst/>
            </a:prstGeom>
            <a:noFill/>
          </p:spPr>
          <p:txBody>
            <a:bodyPr wrap="none" rtlCol="0">
              <a:spAutoFit/>
            </a:bodyPr>
            <a:lstStyle/>
            <a:p>
              <a:r>
                <a:rPr lang="en-US" sz="1600" dirty="0">
                  <a:solidFill>
                    <a:srgbClr val="CADFE1"/>
                  </a:solidFill>
                </a:rPr>
                <a:t>Werk samen</a:t>
              </a:r>
            </a:p>
          </p:txBody>
        </p:sp>
      </p:grpSp>
    </p:spTree>
    <p:extLst>
      <p:ext uri="{BB962C8B-B14F-4D97-AF65-F5344CB8AC3E}">
        <p14:creationId xmlns:p14="http://schemas.microsoft.com/office/powerpoint/2010/main" val="111883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831A5-ABC0-4056-83D2-C0166299FD46}"/>
            </a:ext>
          </a:extLst>
        </p:cNvPr>
        <p:cNvGrpSpPr/>
        <p:nvPr/>
      </p:nvGrpSpPr>
      <p:grpSpPr>
        <a:xfrm>
          <a:off x="0" y="0"/>
          <a:ext cx="0" cy="0"/>
          <a:chOff x="0" y="0"/>
          <a:chExt cx="0" cy="0"/>
        </a:xfrm>
      </p:grpSpPr>
      <p:grpSp>
        <p:nvGrpSpPr>
          <p:cNvPr id="59" name="Groep 58">
            <a:extLst>
              <a:ext uri="{FF2B5EF4-FFF2-40B4-BE49-F238E27FC236}">
                <a16:creationId xmlns:a16="http://schemas.microsoft.com/office/drawing/2014/main" id="{A07D66B7-E019-8648-F7E8-A8CD46305263}"/>
              </a:ext>
            </a:extLst>
          </p:cNvPr>
          <p:cNvGrpSpPr/>
          <p:nvPr/>
        </p:nvGrpSpPr>
        <p:grpSpPr>
          <a:xfrm>
            <a:off x="0" y="6280583"/>
            <a:ext cx="12192000" cy="573341"/>
            <a:chOff x="0" y="6280583"/>
            <a:chExt cx="12192000" cy="573341"/>
          </a:xfrm>
        </p:grpSpPr>
        <p:grpSp>
          <p:nvGrpSpPr>
            <p:cNvPr id="60" name="Groep 59">
              <a:extLst>
                <a:ext uri="{FF2B5EF4-FFF2-40B4-BE49-F238E27FC236}">
                  <a16:creationId xmlns:a16="http://schemas.microsoft.com/office/drawing/2014/main" id="{D5F3CEED-81BD-F21A-1387-A207569ABFA5}"/>
                </a:ext>
              </a:extLst>
            </p:cNvPr>
            <p:cNvGrpSpPr/>
            <p:nvPr/>
          </p:nvGrpSpPr>
          <p:grpSpPr>
            <a:xfrm>
              <a:off x="0" y="6280583"/>
              <a:ext cx="12192000" cy="573341"/>
              <a:chOff x="0" y="6280583"/>
              <a:chExt cx="12192000" cy="573341"/>
            </a:xfrm>
          </p:grpSpPr>
          <p:sp>
            <p:nvSpPr>
              <p:cNvPr id="66" name="Rechthoek 65">
                <a:extLst>
                  <a:ext uri="{FF2B5EF4-FFF2-40B4-BE49-F238E27FC236}">
                    <a16:creationId xmlns:a16="http://schemas.microsoft.com/office/drawing/2014/main" id="{F53D7083-3BBD-CECF-B673-9E8F3809328E}"/>
                  </a:ext>
                </a:extLst>
              </p:cNvPr>
              <p:cNvSpPr/>
              <p:nvPr/>
            </p:nvSpPr>
            <p:spPr>
              <a:xfrm>
                <a:off x="0" y="6280583"/>
                <a:ext cx="12192000" cy="573341"/>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grpSp>
            <p:nvGrpSpPr>
              <p:cNvPr id="67" name="Groep 66">
                <a:extLst>
                  <a:ext uri="{FF2B5EF4-FFF2-40B4-BE49-F238E27FC236}">
                    <a16:creationId xmlns:a16="http://schemas.microsoft.com/office/drawing/2014/main" id="{55C70EEB-4556-0C2A-3E1C-E51052582BB9}"/>
                  </a:ext>
                </a:extLst>
              </p:cNvPr>
              <p:cNvGrpSpPr/>
              <p:nvPr/>
            </p:nvGrpSpPr>
            <p:grpSpPr>
              <a:xfrm>
                <a:off x="201359" y="6364575"/>
                <a:ext cx="9791269" cy="428282"/>
                <a:chOff x="549663" y="6430103"/>
                <a:chExt cx="9791269" cy="428282"/>
              </a:xfrm>
            </p:grpSpPr>
            <p:sp>
              <p:nvSpPr>
                <p:cNvPr id="69" name="Rechthoek 68">
                  <a:extLst>
                    <a:ext uri="{FF2B5EF4-FFF2-40B4-BE49-F238E27FC236}">
                      <a16:creationId xmlns:a16="http://schemas.microsoft.com/office/drawing/2014/main" id="{DC9E109B-69E6-7BD2-2030-DA880E8E79C4}"/>
                    </a:ext>
                  </a:extLst>
                </p:cNvPr>
                <p:cNvSpPr/>
                <p:nvPr/>
              </p:nvSpPr>
              <p:spPr>
                <a:xfrm>
                  <a:off x="2550947"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70" name="Rechthoek 69">
                  <a:extLst>
                    <a:ext uri="{FF2B5EF4-FFF2-40B4-BE49-F238E27FC236}">
                      <a16:creationId xmlns:a16="http://schemas.microsoft.com/office/drawing/2014/main" id="{955A482D-A421-B42B-F881-D045CDF3F529}"/>
                    </a:ext>
                  </a:extLst>
                </p:cNvPr>
                <p:cNvSpPr/>
                <p:nvPr/>
              </p:nvSpPr>
              <p:spPr>
                <a:xfrm>
                  <a:off x="8533557" y="6443671"/>
                  <a:ext cx="1807375"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71" name="Rechthoek 70">
                  <a:extLst>
                    <a:ext uri="{FF2B5EF4-FFF2-40B4-BE49-F238E27FC236}">
                      <a16:creationId xmlns:a16="http://schemas.microsoft.com/office/drawing/2014/main" id="{EFE1F422-35DD-45C3-271A-87F91EC657EB}"/>
                    </a:ext>
                  </a:extLst>
                </p:cNvPr>
                <p:cNvSpPr/>
                <p:nvPr/>
              </p:nvSpPr>
              <p:spPr>
                <a:xfrm>
                  <a:off x="6563006" y="6438085"/>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72" name="Rechthoek 71">
                  <a:extLst>
                    <a:ext uri="{FF2B5EF4-FFF2-40B4-BE49-F238E27FC236}">
                      <a16:creationId xmlns:a16="http://schemas.microsoft.com/office/drawing/2014/main" id="{2AAC0693-3524-D963-E6A3-59A9A3D9FE64}"/>
                    </a:ext>
                  </a:extLst>
                </p:cNvPr>
                <p:cNvSpPr/>
                <p:nvPr/>
              </p:nvSpPr>
              <p:spPr>
                <a:xfrm>
                  <a:off x="4592455"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73" name="Rechthoek 72">
                  <a:extLst>
                    <a:ext uri="{FF2B5EF4-FFF2-40B4-BE49-F238E27FC236}">
                      <a16:creationId xmlns:a16="http://schemas.microsoft.com/office/drawing/2014/main" id="{9DA93526-D3DE-5F09-0087-2C0340784372}"/>
                    </a:ext>
                  </a:extLst>
                </p:cNvPr>
                <p:cNvSpPr/>
                <p:nvPr/>
              </p:nvSpPr>
              <p:spPr>
                <a:xfrm>
                  <a:off x="549663" y="6443671"/>
                  <a:ext cx="1807373" cy="387976"/>
                </a:xfrm>
                <a:prstGeom prst="rect">
                  <a:avLst/>
                </a:prstGeom>
                <a:solidFill>
                  <a:srgbClr val="6B9F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pic>
              <p:nvPicPr>
                <p:cNvPr id="74" name="Graphic 73" descr="Roos met effen opvulling">
                  <a:extLst>
                    <a:ext uri="{FF2B5EF4-FFF2-40B4-BE49-F238E27FC236}">
                      <a16:creationId xmlns:a16="http://schemas.microsoft.com/office/drawing/2014/main" id="{858ED025-83B0-701A-695E-B16FDB6BA40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4407" y="6468382"/>
                  <a:ext cx="338554" cy="338554"/>
                </a:xfrm>
                <a:prstGeom prst="rect">
                  <a:avLst/>
                </a:prstGeom>
              </p:spPr>
            </p:pic>
            <p:pic>
              <p:nvPicPr>
                <p:cNvPr id="75" name="Graphic 74" descr="Tandwielen met effen opvulling">
                  <a:extLst>
                    <a:ext uri="{FF2B5EF4-FFF2-40B4-BE49-F238E27FC236}">
                      <a16:creationId xmlns:a16="http://schemas.microsoft.com/office/drawing/2014/main" id="{6C6468A1-CD94-C928-7E03-9E095ADC827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851299" y="6436563"/>
                  <a:ext cx="421822" cy="421822"/>
                </a:xfrm>
                <a:prstGeom prst="rect">
                  <a:avLst/>
                </a:prstGeom>
              </p:spPr>
            </p:pic>
            <p:pic>
              <p:nvPicPr>
                <p:cNvPr id="76" name="Graphic 75" descr="Controlelijst met effen opvulling">
                  <a:extLst>
                    <a:ext uri="{FF2B5EF4-FFF2-40B4-BE49-F238E27FC236}">
                      <a16:creationId xmlns:a16="http://schemas.microsoft.com/office/drawing/2014/main" id="{A11F0BC9-797F-380B-6754-3D16144AB39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913272" y="6467743"/>
                  <a:ext cx="362517" cy="362517"/>
                </a:xfrm>
                <a:prstGeom prst="rect">
                  <a:avLst/>
                </a:prstGeom>
              </p:spPr>
            </p:pic>
            <p:pic>
              <p:nvPicPr>
                <p:cNvPr id="77" name="Graphic 76" descr="Chatballon met effen opvulling">
                  <a:extLst>
                    <a:ext uri="{FF2B5EF4-FFF2-40B4-BE49-F238E27FC236}">
                      <a16:creationId xmlns:a16="http://schemas.microsoft.com/office/drawing/2014/main" id="{373E166D-FD7F-12A7-3575-D9F99684093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751077" y="6436563"/>
                  <a:ext cx="421543" cy="421543"/>
                </a:xfrm>
                <a:prstGeom prst="rect">
                  <a:avLst/>
                </a:prstGeom>
              </p:spPr>
            </p:pic>
            <p:pic>
              <p:nvPicPr>
                <p:cNvPr id="78" name="Graphic 77" descr="Gebruiker met effen opvulling">
                  <a:extLst>
                    <a:ext uri="{FF2B5EF4-FFF2-40B4-BE49-F238E27FC236}">
                      <a16:creationId xmlns:a16="http://schemas.microsoft.com/office/drawing/2014/main" id="{A9C940ED-1730-7262-789B-08845593F4A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700085" y="6430103"/>
                  <a:ext cx="401564" cy="401564"/>
                </a:xfrm>
                <a:prstGeom prst="rect">
                  <a:avLst/>
                </a:prstGeom>
              </p:spPr>
            </p:pic>
          </p:grpSp>
          <p:sp>
            <p:nvSpPr>
              <p:cNvPr id="68" name="Freeform 9">
                <a:extLst>
                  <a:ext uri="{FF2B5EF4-FFF2-40B4-BE49-F238E27FC236}">
                    <a16:creationId xmlns:a16="http://schemas.microsoft.com/office/drawing/2014/main" id="{96FEC9E7-14F0-41DE-9A06-8A2DA57DE9EF}"/>
                  </a:ext>
                </a:extLst>
              </p:cNvPr>
              <p:cNvSpPr/>
              <p:nvPr/>
            </p:nvSpPr>
            <p:spPr>
              <a:xfrm>
                <a:off x="10331048" y="6376815"/>
                <a:ext cx="1678497" cy="401565"/>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61" name="Tekstvak 60">
              <a:extLst>
                <a:ext uri="{FF2B5EF4-FFF2-40B4-BE49-F238E27FC236}">
                  <a16:creationId xmlns:a16="http://schemas.microsoft.com/office/drawing/2014/main" id="{DC7F798B-AFFB-F323-0A5F-37EFB79A982B}"/>
                </a:ext>
              </a:extLst>
            </p:cNvPr>
            <p:cNvSpPr txBox="1"/>
            <p:nvPr/>
          </p:nvSpPr>
          <p:spPr>
            <a:xfrm>
              <a:off x="1230229" y="6403533"/>
              <a:ext cx="649537" cy="338554"/>
            </a:xfrm>
            <a:prstGeom prst="rect">
              <a:avLst/>
            </a:prstGeom>
            <a:noFill/>
          </p:spPr>
          <p:txBody>
            <a:bodyPr wrap="none" rtlCol="0">
              <a:spAutoFit/>
            </a:bodyPr>
            <a:lstStyle/>
            <a:p>
              <a:r>
                <a:rPr lang="en-US" sz="1600" dirty="0">
                  <a:solidFill>
                    <a:srgbClr val="CADFE1"/>
                  </a:solidFill>
                </a:rPr>
                <a:t>Begin</a:t>
              </a:r>
            </a:p>
          </p:txBody>
        </p:sp>
        <p:sp>
          <p:nvSpPr>
            <p:cNvPr id="62" name="Tekstvak 61">
              <a:extLst>
                <a:ext uri="{FF2B5EF4-FFF2-40B4-BE49-F238E27FC236}">
                  <a16:creationId xmlns:a16="http://schemas.microsoft.com/office/drawing/2014/main" id="{DBEFF934-5D1C-FCE2-6EC5-807E06100141}"/>
                </a:ext>
              </a:extLst>
            </p:cNvPr>
            <p:cNvSpPr txBox="1"/>
            <p:nvPr/>
          </p:nvSpPr>
          <p:spPr>
            <a:xfrm>
              <a:off x="3147346" y="6408684"/>
              <a:ext cx="804707" cy="338554"/>
            </a:xfrm>
            <a:prstGeom prst="rect">
              <a:avLst/>
            </a:prstGeom>
            <a:noFill/>
          </p:spPr>
          <p:txBody>
            <a:bodyPr wrap="none" rtlCol="0">
              <a:spAutoFit/>
            </a:bodyPr>
            <a:lstStyle/>
            <a:p>
              <a:r>
                <a:rPr lang="en-US" sz="1600" dirty="0">
                  <a:solidFill>
                    <a:srgbClr val="CADFE1"/>
                  </a:solidFill>
                </a:rPr>
                <a:t>Richt in</a:t>
              </a:r>
            </a:p>
          </p:txBody>
        </p:sp>
        <p:sp>
          <p:nvSpPr>
            <p:cNvPr id="63" name="Tekstvak 62">
              <a:extLst>
                <a:ext uri="{FF2B5EF4-FFF2-40B4-BE49-F238E27FC236}">
                  <a16:creationId xmlns:a16="http://schemas.microsoft.com/office/drawing/2014/main" id="{BEAF9ED2-391C-98C0-B258-2070B22A3D8F}"/>
                </a:ext>
              </a:extLst>
            </p:cNvPr>
            <p:cNvSpPr txBox="1"/>
            <p:nvPr/>
          </p:nvSpPr>
          <p:spPr>
            <a:xfrm>
              <a:off x="5187784" y="6411723"/>
              <a:ext cx="826252" cy="338554"/>
            </a:xfrm>
            <a:prstGeom prst="rect">
              <a:avLst/>
            </a:prstGeom>
            <a:noFill/>
          </p:spPr>
          <p:txBody>
            <a:bodyPr wrap="none" rtlCol="0">
              <a:spAutoFit/>
            </a:bodyPr>
            <a:lstStyle/>
            <a:p>
              <a:r>
                <a:rPr lang="en-US" sz="1600" dirty="0">
                  <a:solidFill>
                    <a:srgbClr val="CADFE1"/>
                  </a:solidFill>
                </a:rPr>
                <a:t>Pak aan</a:t>
              </a:r>
            </a:p>
          </p:txBody>
        </p:sp>
        <p:sp>
          <p:nvSpPr>
            <p:cNvPr id="64" name="Tekstvak 63">
              <a:extLst>
                <a:ext uri="{FF2B5EF4-FFF2-40B4-BE49-F238E27FC236}">
                  <a16:creationId xmlns:a16="http://schemas.microsoft.com/office/drawing/2014/main" id="{733610E8-BA24-EABD-2B83-BB514E9D6324}"/>
                </a:ext>
              </a:extLst>
            </p:cNvPr>
            <p:cNvSpPr txBox="1"/>
            <p:nvPr/>
          </p:nvSpPr>
          <p:spPr>
            <a:xfrm>
              <a:off x="6988050" y="6403533"/>
              <a:ext cx="1146981" cy="338554"/>
            </a:xfrm>
            <a:prstGeom prst="rect">
              <a:avLst/>
            </a:prstGeom>
            <a:noFill/>
          </p:spPr>
          <p:txBody>
            <a:bodyPr wrap="none" rtlCol="0">
              <a:spAutoFit/>
            </a:bodyPr>
            <a:lstStyle/>
            <a:p>
              <a:r>
                <a:rPr lang="en-US" sz="1600" dirty="0">
                  <a:solidFill>
                    <a:srgbClr val="CADFE1"/>
                  </a:solidFill>
                </a:rPr>
                <a:t>Meet - deel</a:t>
              </a:r>
            </a:p>
          </p:txBody>
        </p:sp>
        <p:sp>
          <p:nvSpPr>
            <p:cNvPr id="65" name="Tekstvak 64">
              <a:extLst>
                <a:ext uri="{FF2B5EF4-FFF2-40B4-BE49-F238E27FC236}">
                  <a16:creationId xmlns:a16="http://schemas.microsoft.com/office/drawing/2014/main" id="{12D7A57F-B9EF-E9F8-62DA-AC8DECDD123D}"/>
                </a:ext>
              </a:extLst>
            </p:cNvPr>
            <p:cNvSpPr txBox="1"/>
            <p:nvPr/>
          </p:nvSpPr>
          <p:spPr>
            <a:xfrm>
              <a:off x="8923065" y="6411723"/>
              <a:ext cx="1225528" cy="338554"/>
            </a:xfrm>
            <a:prstGeom prst="rect">
              <a:avLst/>
            </a:prstGeom>
            <a:noFill/>
          </p:spPr>
          <p:txBody>
            <a:bodyPr wrap="none" rtlCol="0">
              <a:spAutoFit/>
            </a:bodyPr>
            <a:lstStyle/>
            <a:p>
              <a:r>
                <a:rPr lang="en-US" sz="1600" dirty="0">
                  <a:solidFill>
                    <a:srgbClr val="CADFE1"/>
                  </a:solidFill>
                </a:rPr>
                <a:t>Werk samen</a:t>
              </a:r>
            </a:p>
          </p:txBody>
        </p:sp>
      </p:grpSp>
      <p:sp>
        <p:nvSpPr>
          <p:cNvPr id="35" name="Tekstvak 34">
            <a:extLst>
              <a:ext uri="{FF2B5EF4-FFF2-40B4-BE49-F238E27FC236}">
                <a16:creationId xmlns:a16="http://schemas.microsoft.com/office/drawing/2014/main" id="{292119F7-A32C-A8B7-EE9C-A300C665C0A0}"/>
              </a:ext>
            </a:extLst>
          </p:cNvPr>
          <p:cNvSpPr txBox="1"/>
          <p:nvPr/>
        </p:nvSpPr>
        <p:spPr>
          <a:xfrm>
            <a:off x="488862" y="38735"/>
            <a:ext cx="11495636" cy="1292533"/>
          </a:xfrm>
          <a:prstGeom prst="rect">
            <a:avLst/>
          </a:prstGeom>
          <a:noFill/>
        </p:spPr>
        <p:txBody>
          <a:bodyPr wrap="square" rtlCol="0">
            <a:spAutoFit/>
          </a:bodyPr>
          <a:lstStyle/>
          <a:p>
            <a:r>
              <a:rPr lang="en-US" sz="5999" dirty="0">
                <a:solidFill>
                  <a:srgbClr val="B88E00"/>
                </a:solidFill>
              </a:rPr>
              <a:t>De </a:t>
            </a:r>
            <a:r>
              <a:rPr lang="en-US" sz="5999" dirty="0" err="1">
                <a:solidFill>
                  <a:srgbClr val="B88E00"/>
                </a:solidFill>
              </a:rPr>
              <a:t>keten</a:t>
            </a:r>
            <a:r>
              <a:rPr lang="en-US" sz="5999" dirty="0">
                <a:solidFill>
                  <a:srgbClr val="B88E00"/>
                </a:solidFill>
              </a:rPr>
              <a:t> </a:t>
            </a:r>
            <a:r>
              <a:rPr lang="en-US" sz="5999" dirty="0" err="1">
                <a:solidFill>
                  <a:srgbClr val="B88E00"/>
                </a:solidFill>
              </a:rPr>
              <a:t>volgens</a:t>
            </a:r>
            <a:r>
              <a:rPr lang="en-US" sz="5999" dirty="0">
                <a:solidFill>
                  <a:srgbClr val="B88E00"/>
                </a:solidFill>
              </a:rPr>
              <a:t> de CSRD</a:t>
            </a:r>
            <a:endParaRPr lang="en-US" sz="5999" dirty="0">
              <a:solidFill>
                <a:schemeClr val="tx1">
                  <a:lumMod val="50000"/>
                  <a:lumOff val="50000"/>
                </a:schemeClr>
              </a:solidFill>
            </a:endParaRPr>
          </a:p>
          <a:p>
            <a:endParaRPr lang="en-US" dirty="0">
              <a:solidFill>
                <a:schemeClr val="tx1">
                  <a:lumMod val="50000"/>
                  <a:lumOff val="50000"/>
                </a:schemeClr>
              </a:solidFill>
            </a:endParaRPr>
          </a:p>
        </p:txBody>
      </p:sp>
      <p:grpSp>
        <p:nvGrpSpPr>
          <p:cNvPr id="4" name="Groep 3">
            <a:extLst>
              <a:ext uri="{FF2B5EF4-FFF2-40B4-BE49-F238E27FC236}">
                <a16:creationId xmlns:a16="http://schemas.microsoft.com/office/drawing/2014/main" id="{8DF909C0-87B8-8171-6052-943FB4B4D7C1}"/>
              </a:ext>
            </a:extLst>
          </p:cNvPr>
          <p:cNvGrpSpPr/>
          <p:nvPr/>
        </p:nvGrpSpPr>
        <p:grpSpPr>
          <a:xfrm>
            <a:off x="866528" y="1160414"/>
            <a:ext cx="10458775" cy="4947237"/>
            <a:chOff x="869885" y="1504750"/>
            <a:chExt cx="10458775" cy="4947237"/>
          </a:xfrm>
        </p:grpSpPr>
        <p:sp>
          <p:nvSpPr>
            <p:cNvPr id="39" name="Rechthoek 38">
              <a:extLst>
                <a:ext uri="{FF2B5EF4-FFF2-40B4-BE49-F238E27FC236}">
                  <a16:creationId xmlns:a16="http://schemas.microsoft.com/office/drawing/2014/main" id="{D905B1BB-2195-6891-E816-9ACDC5BF4FCE}"/>
                </a:ext>
              </a:extLst>
            </p:cNvPr>
            <p:cNvSpPr/>
            <p:nvPr/>
          </p:nvSpPr>
          <p:spPr>
            <a:xfrm>
              <a:off x="8076479" y="1504750"/>
              <a:ext cx="3252181" cy="4909905"/>
            </a:xfrm>
            <a:prstGeom prst="rect">
              <a:avLst/>
            </a:prstGeom>
            <a:solidFill>
              <a:srgbClr val="EBE5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hthoek 36">
              <a:extLst>
                <a:ext uri="{FF2B5EF4-FFF2-40B4-BE49-F238E27FC236}">
                  <a16:creationId xmlns:a16="http://schemas.microsoft.com/office/drawing/2014/main" id="{2853EAC8-D0CB-D381-2A18-D2885E703D26}"/>
                </a:ext>
              </a:extLst>
            </p:cNvPr>
            <p:cNvSpPr/>
            <p:nvPr/>
          </p:nvSpPr>
          <p:spPr>
            <a:xfrm>
              <a:off x="869885" y="1542082"/>
              <a:ext cx="3252181" cy="4909905"/>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5">
              <a:extLst>
                <a:ext uri="{FF2B5EF4-FFF2-40B4-BE49-F238E27FC236}">
                  <a16:creationId xmlns:a16="http://schemas.microsoft.com/office/drawing/2014/main" id="{D78C6510-4938-E799-AE6C-0CB0DEA7BF21}"/>
                </a:ext>
              </a:extLst>
            </p:cNvPr>
            <p:cNvSpPr/>
            <p:nvPr/>
          </p:nvSpPr>
          <p:spPr>
            <a:xfrm>
              <a:off x="5459732" y="3350709"/>
              <a:ext cx="1444179" cy="1292649"/>
            </a:xfrm>
            <a:custGeom>
              <a:avLst/>
              <a:gdLst/>
              <a:ahLst/>
              <a:cxnLst/>
              <a:rect l="l" t="t" r="r" b="b"/>
              <a:pathLst>
                <a:path w="1420374" h="1445673">
                  <a:moveTo>
                    <a:pt x="0" y="0"/>
                  </a:moveTo>
                  <a:lnTo>
                    <a:pt x="1420374" y="0"/>
                  </a:lnTo>
                  <a:lnTo>
                    <a:pt x="1420374" y="1445673"/>
                  </a:lnTo>
                  <a:lnTo>
                    <a:pt x="0" y="144567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6" name="Freeform 6">
              <a:extLst>
                <a:ext uri="{FF2B5EF4-FFF2-40B4-BE49-F238E27FC236}">
                  <a16:creationId xmlns:a16="http://schemas.microsoft.com/office/drawing/2014/main" id="{ABA50229-CF29-47BD-CFAD-C480401110DE}"/>
                </a:ext>
              </a:extLst>
            </p:cNvPr>
            <p:cNvSpPr/>
            <p:nvPr/>
          </p:nvSpPr>
          <p:spPr>
            <a:xfrm>
              <a:off x="10544654" y="5840337"/>
              <a:ext cx="528320" cy="458734"/>
            </a:xfrm>
            <a:custGeom>
              <a:avLst/>
              <a:gdLst/>
              <a:ahLst/>
              <a:cxnLst/>
              <a:rect l="l" t="t" r="r" b="b"/>
              <a:pathLst>
                <a:path w="1261907" h="1261907">
                  <a:moveTo>
                    <a:pt x="0" y="0"/>
                  </a:moveTo>
                  <a:lnTo>
                    <a:pt x="1261907" y="0"/>
                  </a:lnTo>
                  <a:lnTo>
                    <a:pt x="1261907" y="1261907"/>
                  </a:lnTo>
                  <a:lnTo>
                    <a:pt x="0" y="1261907"/>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1" name="Freeform 11">
              <a:extLst>
                <a:ext uri="{FF2B5EF4-FFF2-40B4-BE49-F238E27FC236}">
                  <a16:creationId xmlns:a16="http://schemas.microsoft.com/office/drawing/2014/main" id="{FA4F3C3D-E3B5-E46A-7604-A497B6612781}"/>
                </a:ext>
              </a:extLst>
            </p:cNvPr>
            <p:cNvSpPr/>
            <p:nvPr/>
          </p:nvSpPr>
          <p:spPr>
            <a:xfrm>
              <a:off x="10508095" y="4541626"/>
              <a:ext cx="624546" cy="505682"/>
            </a:xfrm>
            <a:custGeom>
              <a:avLst/>
              <a:gdLst/>
              <a:ahLst/>
              <a:cxnLst/>
              <a:rect l="l" t="t" r="r" b="b"/>
              <a:pathLst>
                <a:path w="1988993" h="1854736">
                  <a:moveTo>
                    <a:pt x="0" y="0"/>
                  </a:moveTo>
                  <a:lnTo>
                    <a:pt x="1988993" y="0"/>
                  </a:lnTo>
                  <a:lnTo>
                    <a:pt x="1988993" y="1854736"/>
                  </a:lnTo>
                  <a:lnTo>
                    <a:pt x="0" y="185473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FBBBA154-642D-C320-BA13-6FB1DD9D9D1A}"/>
                </a:ext>
              </a:extLst>
            </p:cNvPr>
            <p:cNvSpPr/>
            <p:nvPr/>
          </p:nvSpPr>
          <p:spPr>
            <a:xfrm>
              <a:off x="1131741" y="3850595"/>
              <a:ext cx="678693" cy="506799"/>
            </a:xfrm>
            <a:custGeom>
              <a:avLst/>
              <a:gdLst/>
              <a:ahLst/>
              <a:cxnLst/>
              <a:rect l="l" t="t" r="r" b="b"/>
              <a:pathLst>
                <a:path w="2161435" h="1858834">
                  <a:moveTo>
                    <a:pt x="0" y="0"/>
                  </a:moveTo>
                  <a:lnTo>
                    <a:pt x="2161435" y="0"/>
                  </a:lnTo>
                  <a:lnTo>
                    <a:pt x="2161435" y="1858834"/>
                  </a:lnTo>
                  <a:lnTo>
                    <a:pt x="0" y="1858834"/>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3" name="Freeform 13">
              <a:extLst>
                <a:ext uri="{FF2B5EF4-FFF2-40B4-BE49-F238E27FC236}">
                  <a16:creationId xmlns:a16="http://schemas.microsoft.com/office/drawing/2014/main" id="{71CC8955-F345-1E80-E211-1CCC1EF1A2E1}"/>
                </a:ext>
              </a:extLst>
            </p:cNvPr>
            <p:cNvSpPr/>
            <p:nvPr/>
          </p:nvSpPr>
          <p:spPr>
            <a:xfrm>
              <a:off x="3046294" y="5707957"/>
              <a:ext cx="688410" cy="419979"/>
            </a:xfrm>
            <a:custGeom>
              <a:avLst/>
              <a:gdLst/>
              <a:ahLst/>
              <a:cxnLst/>
              <a:rect l="l" t="t" r="r" b="b"/>
              <a:pathLst>
                <a:path w="2192380" h="1540398">
                  <a:moveTo>
                    <a:pt x="0" y="0"/>
                  </a:moveTo>
                  <a:lnTo>
                    <a:pt x="2192380" y="0"/>
                  </a:lnTo>
                  <a:lnTo>
                    <a:pt x="2192380" y="1540398"/>
                  </a:lnTo>
                  <a:lnTo>
                    <a:pt x="0" y="1540398"/>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4" name="Freeform 14">
              <a:extLst>
                <a:ext uri="{FF2B5EF4-FFF2-40B4-BE49-F238E27FC236}">
                  <a16:creationId xmlns:a16="http://schemas.microsoft.com/office/drawing/2014/main" id="{0C7D0B15-EC35-1F2A-2982-EB7D4515688B}"/>
                </a:ext>
              </a:extLst>
            </p:cNvPr>
            <p:cNvSpPr/>
            <p:nvPr/>
          </p:nvSpPr>
          <p:spPr>
            <a:xfrm>
              <a:off x="1161152" y="5599603"/>
              <a:ext cx="616511" cy="535309"/>
            </a:xfrm>
            <a:custGeom>
              <a:avLst/>
              <a:gdLst/>
              <a:ahLst/>
              <a:cxnLst/>
              <a:rect l="l" t="t" r="r" b="b"/>
              <a:pathLst>
                <a:path w="1963404" h="1963404">
                  <a:moveTo>
                    <a:pt x="0" y="0"/>
                  </a:moveTo>
                  <a:lnTo>
                    <a:pt x="1963404" y="0"/>
                  </a:lnTo>
                  <a:lnTo>
                    <a:pt x="1963404" y="1963405"/>
                  </a:lnTo>
                  <a:lnTo>
                    <a:pt x="0" y="1963405"/>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15" name="Freeform 15">
              <a:extLst>
                <a:ext uri="{FF2B5EF4-FFF2-40B4-BE49-F238E27FC236}">
                  <a16:creationId xmlns:a16="http://schemas.microsoft.com/office/drawing/2014/main" id="{7D6D3035-FECE-8433-F736-D6933E193C02}"/>
                </a:ext>
              </a:extLst>
            </p:cNvPr>
            <p:cNvSpPr/>
            <p:nvPr/>
          </p:nvSpPr>
          <p:spPr>
            <a:xfrm>
              <a:off x="1189659" y="2049629"/>
              <a:ext cx="708845" cy="628043"/>
            </a:xfrm>
            <a:custGeom>
              <a:avLst/>
              <a:gdLst/>
              <a:ahLst/>
              <a:cxnLst/>
              <a:rect l="l" t="t" r="r" b="b"/>
              <a:pathLst>
                <a:path w="2257461" h="2303532">
                  <a:moveTo>
                    <a:pt x="0" y="0"/>
                  </a:moveTo>
                  <a:lnTo>
                    <a:pt x="2257461" y="0"/>
                  </a:lnTo>
                  <a:lnTo>
                    <a:pt x="2257461" y="2303532"/>
                  </a:lnTo>
                  <a:lnTo>
                    <a:pt x="0" y="2303532"/>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US" sz="1200"/>
            </a:p>
          </p:txBody>
        </p:sp>
        <p:sp>
          <p:nvSpPr>
            <p:cNvPr id="16" name="Freeform 16">
              <a:extLst>
                <a:ext uri="{FF2B5EF4-FFF2-40B4-BE49-F238E27FC236}">
                  <a16:creationId xmlns:a16="http://schemas.microsoft.com/office/drawing/2014/main" id="{D0A3EB91-D4B0-F12B-AE41-43F7C4310BCE}"/>
                </a:ext>
              </a:extLst>
            </p:cNvPr>
            <p:cNvSpPr/>
            <p:nvPr/>
          </p:nvSpPr>
          <p:spPr>
            <a:xfrm>
              <a:off x="2997568" y="2153056"/>
              <a:ext cx="776940" cy="506799"/>
            </a:xfrm>
            <a:custGeom>
              <a:avLst/>
              <a:gdLst/>
              <a:ahLst/>
              <a:cxnLst/>
              <a:rect l="l" t="t" r="r" b="b"/>
              <a:pathLst>
                <a:path w="2474321" h="1858834">
                  <a:moveTo>
                    <a:pt x="0" y="0"/>
                  </a:moveTo>
                  <a:lnTo>
                    <a:pt x="2474321" y="0"/>
                  </a:lnTo>
                  <a:lnTo>
                    <a:pt x="2474321" y="1858834"/>
                  </a:lnTo>
                  <a:lnTo>
                    <a:pt x="0" y="1858834"/>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7" name="Freeform 17">
              <a:extLst>
                <a:ext uri="{FF2B5EF4-FFF2-40B4-BE49-F238E27FC236}">
                  <a16:creationId xmlns:a16="http://schemas.microsoft.com/office/drawing/2014/main" id="{E317642B-489E-4950-2D50-4DFDAB2331D9}"/>
                </a:ext>
              </a:extLst>
            </p:cNvPr>
            <p:cNvSpPr/>
            <p:nvPr/>
          </p:nvSpPr>
          <p:spPr>
            <a:xfrm>
              <a:off x="3046294" y="3789973"/>
              <a:ext cx="614284" cy="567421"/>
            </a:xfrm>
            <a:custGeom>
              <a:avLst/>
              <a:gdLst/>
              <a:ahLst/>
              <a:cxnLst/>
              <a:rect l="l" t="t" r="r" b="b"/>
              <a:pathLst>
                <a:path w="1956312" h="2081183">
                  <a:moveTo>
                    <a:pt x="0" y="0"/>
                  </a:moveTo>
                  <a:lnTo>
                    <a:pt x="1956312" y="0"/>
                  </a:lnTo>
                  <a:lnTo>
                    <a:pt x="1956312" y="2081183"/>
                  </a:lnTo>
                  <a:lnTo>
                    <a:pt x="0" y="2081183"/>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5918D42B-6D5D-C45A-4552-048EB21595F7}"/>
                </a:ext>
              </a:extLst>
            </p:cNvPr>
            <p:cNvSpPr/>
            <p:nvPr/>
          </p:nvSpPr>
          <p:spPr>
            <a:xfrm>
              <a:off x="8673290" y="4695045"/>
              <a:ext cx="555687" cy="390383"/>
            </a:xfrm>
            <a:custGeom>
              <a:avLst/>
              <a:gdLst/>
              <a:ahLst/>
              <a:cxnLst/>
              <a:rect l="l" t="t" r="r" b="b"/>
              <a:pathLst>
                <a:path w="1769697" h="1431846">
                  <a:moveTo>
                    <a:pt x="0" y="0"/>
                  </a:moveTo>
                  <a:lnTo>
                    <a:pt x="1769697" y="0"/>
                  </a:lnTo>
                  <a:lnTo>
                    <a:pt x="1769697" y="1431846"/>
                  </a:lnTo>
                  <a:lnTo>
                    <a:pt x="0" y="1431846"/>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22" name="AutoShape 22">
              <a:extLst>
                <a:ext uri="{FF2B5EF4-FFF2-40B4-BE49-F238E27FC236}">
                  <a16:creationId xmlns:a16="http://schemas.microsoft.com/office/drawing/2014/main" id="{1F3DE955-1E63-429A-35AB-12F3CB0B60D6}"/>
                </a:ext>
              </a:extLst>
            </p:cNvPr>
            <p:cNvSpPr/>
            <p:nvPr/>
          </p:nvSpPr>
          <p:spPr>
            <a:xfrm>
              <a:off x="2064305" y="2528419"/>
              <a:ext cx="735114"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24" name="AutoShape 24">
              <a:extLst>
                <a:ext uri="{FF2B5EF4-FFF2-40B4-BE49-F238E27FC236}">
                  <a16:creationId xmlns:a16="http://schemas.microsoft.com/office/drawing/2014/main" id="{E86D43D7-9EE1-5A6D-DD3F-9368A5BCF6B1}"/>
                </a:ext>
              </a:extLst>
            </p:cNvPr>
            <p:cNvSpPr/>
            <p:nvPr/>
          </p:nvSpPr>
          <p:spPr>
            <a:xfrm>
              <a:off x="2004384" y="5922726"/>
              <a:ext cx="734620"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28" name="AutoShape 28">
              <a:extLst>
                <a:ext uri="{FF2B5EF4-FFF2-40B4-BE49-F238E27FC236}">
                  <a16:creationId xmlns:a16="http://schemas.microsoft.com/office/drawing/2014/main" id="{BF96DF5B-AFD0-1801-136B-016A0AD0447A}"/>
                </a:ext>
              </a:extLst>
            </p:cNvPr>
            <p:cNvSpPr/>
            <p:nvPr/>
          </p:nvSpPr>
          <p:spPr>
            <a:xfrm flipV="1">
              <a:off x="6169025" y="4905486"/>
              <a:ext cx="266" cy="1123837"/>
            </a:xfrm>
            <a:prstGeom prst="line">
              <a:avLst/>
            </a:prstGeom>
            <a:ln w="50800" cap="flat">
              <a:solidFill>
                <a:srgbClr val="6D0A51"/>
              </a:solidFill>
              <a:prstDash val="solid"/>
              <a:headEnd type="none" w="sm" len="sm"/>
              <a:tailEnd type="triangle" w="lg" len="med"/>
            </a:ln>
          </p:spPr>
          <p:txBody>
            <a:bodyPr/>
            <a:lstStyle/>
            <a:p>
              <a:endParaRPr lang="en-US"/>
            </a:p>
          </p:txBody>
        </p:sp>
        <p:sp>
          <p:nvSpPr>
            <p:cNvPr id="29" name="AutoShape 29">
              <a:extLst>
                <a:ext uri="{FF2B5EF4-FFF2-40B4-BE49-F238E27FC236}">
                  <a16:creationId xmlns:a16="http://schemas.microsoft.com/office/drawing/2014/main" id="{84387314-0835-0316-A47C-AD24347E4ED4}"/>
                </a:ext>
              </a:extLst>
            </p:cNvPr>
            <p:cNvSpPr/>
            <p:nvPr/>
          </p:nvSpPr>
          <p:spPr>
            <a:xfrm>
              <a:off x="9472581" y="2444149"/>
              <a:ext cx="734620"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0" name="AutoShape 30">
              <a:extLst>
                <a:ext uri="{FF2B5EF4-FFF2-40B4-BE49-F238E27FC236}">
                  <a16:creationId xmlns:a16="http://schemas.microsoft.com/office/drawing/2014/main" id="{AB2FB79E-5298-21FC-5C6C-AE83F401E56C}"/>
                </a:ext>
              </a:extLst>
            </p:cNvPr>
            <p:cNvSpPr/>
            <p:nvPr/>
          </p:nvSpPr>
          <p:spPr>
            <a:xfrm flipV="1">
              <a:off x="6177576" y="2441575"/>
              <a:ext cx="1705949" cy="597"/>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1" name="AutoShape 31">
              <a:extLst>
                <a:ext uri="{FF2B5EF4-FFF2-40B4-BE49-F238E27FC236}">
                  <a16:creationId xmlns:a16="http://schemas.microsoft.com/office/drawing/2014/main" id="{39F7AFA8-2E66-F7C9-7CC1-6074D8EC1954}"/>
                </a:ext>
              </a:extLst>
            </p:cNvPr>
            <p:cNvSpPr/>
            <p:nvPr/>
          </p:nvSpPr>
          <p:spPr>
            <a:xfrm>
              <a:off x="1487379" y="4707203"/>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2" name="AutoShape 32">
              <a:extLst>
                <a:ext uri="{FF2B5EF4-FFF2-40B4-BE49-F238E27FC236}">
                  <a16:creationId xmlns:a16="http://schemas.microsoft.com/office/drawing/2014/main" id="{06D5A314-9DDE-BEFA-1047-A9729A3FB560}"/>
                </a:ext>
              </a:extLst>
            </p:cNvPr>
            <p:cNvSpPr/>
            <p:nvPr/>
          </p:nvSpPr>
          <p:spPr>
            <a:xfrm flipH="1">
              <a:off x="2124720" y="4115901"/>
              <a:ext cx="614284" cy="1"/>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6" name="AutoShape 31">
              <a:extLst>
                <a:ext uri="{FF2B5EF4-FFF2-40B4-BE49-F238E27FC236}">
                  <a16:creationId xmlns:a16="http://schemas.microsoft.com/office/drawing/2014/main" id="{E8BA1A03-BCB5-D418-E300-91A98D80E60C}"/>
                </a:ext>
              </a:extLst>
            </p:cNvPr>
            <p:cNvSpPr/>
            <p:nvPr/>
          </p:nvSpPr>
          <p:spPr>
            <a:xfrm>
              <a:off x="3358872" y="2890736"/>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8" name="Tekstvak 37">
              <a:extLst>
                <a:ext uri="{FF2B5EF4-FFF2-40B4-BE49-F238E27FC236}">
                  <a16:creationId xmlns:a16="http://schemas.microsoft.com/office/drawing/2014/main" id="{6A3B32F9-7A53-3190-E4EE-A63580567FC3}"/>
                </a:ext>
              </a:extLst>
            </p:cNvPr>
            <p:cNvSpPr txBox="1"/>
            <p:nvPr/>
          </p:nvSpPr>
          <p:spPr>
            <a:xfrm>
              <a:off x="1826343" y="1584474"/>
              <a:ext cx="1211037" cy="400110"/>
            </a:xfrm>
            <a:prstGeom prst="rect">
              <a:avLst/>
            </a:prstGeom>
            <a:noFill/>
          </p:spPr>
          <p:txBody>
            <a:bodyPr wrap="none" rtlCol="0">
              <a:spAutoFit/>
            </a:bodyPr>
            <a:lstStyle/>
            <a:p>
              <a:r>
                <a:rPr lang="en-US" sz="2000">
                  <a:solidFill>
                    <a:schemeClr val="tx1">
                      <a:lumMod val="65000"/>
                      <a:lumOff val="35000"/>
                    </a:schemeClr>
                  </a:solidFill>
                </a:rPr>
                <a:t>Upstream</a:t>
              </a:r>
            </a:p>
          </p:txBody>
        </p:sp>
        <p:sp>
          <p:nvSpPr>
            <p:cNvPr id="40" name="Tekstvak 39">
              <a:extLst>
                <a:ext uri="{FF2B5EF4-FFF2-40B4-BE49-F238E27FC236}">
                  <a16:creationId xmlns:a16="http://schemas.microsoft.com/office/drawing/2014/main" id="{1022155F-DC8E-3636-47D8-0A7F754673B6}"/>
                </a:ext>
              </a:extLst>
            </p:cNvPr>
            <p:cNvSpPr txBox="1"/>
            <p:nvPr/>
          </p:nvSpPr>
          <p:spPr>
            <a:xfrm>
              <a:off x="9079554" y="1547150"/>
              <a:ext cx="1520673" cy="400110"/>
            </a:xfrm>
            <a:prstGeom prst="rect">
              <a:avLst/>
            </a:prstGeom>
            <a:noFill/>
          </p:spPr>
          <p:txBody>
            <a:bodyPr wrap="none" rtlCol="0">
              <a:spAutoFit/>
            </a:bodyPr>
            <a:lstStyle/>
            <a:p>
              <a:r>
                <a:rPr lang="en-US" sz="2000">
                  <a:solidFill>
                    <a:schemeClr val="tx1">
                      <a:lumMod val="65000"/>
                      <a:lumOff val="35000"/>
                    </a:schemeClr>
                  </a:solidFill>
                </a:rPr>
                <a:t>Downstream</a:t>
              </a:r>
            </a:p>
          </p:txBody>
        </p:sp>
        <p:cxnSp>
          <p:nvCxnSpPr>
            <p:cNvPr id="42" name="Rechte verbindingslijn 41">
              <a:extLst>
                <a:ext uri="{FF2B5EF4-FFF2-40B4-BE49-F238E27FC236}">
                  <a16:creationId xmlns:a16="http://schemas.microsoft.com/office/drawing/2014/main" id="{7450D530-5E04-3AE8-0DFC-B0AF209C84D5}"/>
                </a:ext>
              </a:extLst>
            </p:cNvPr>
            <p:cNvCxnSpPr>
              <a:cxnSpLocks/>
            </p:cNvCxnSpPr>
            <p:nvPr/>
          </p:nvCxnSpPr>
          <p:spPr>
            <a:xfrm>
              <a:off x="4454837" y="6003820"/>
              <a:ext cx="1717978" cy="0"/>
            </a:xfrm>
            <a:prstGeom prst="line">
              <a:avLst/>
            </a:prstGeom>
            <a:ln w="50800">
              <a:solidFill>
                <a:srgbClr val="6D0A51"/>
              </a:solidFill>
            </a:ln>
          </p:spPr>
          <p:style>
            <a:lnRef idx="1">
              <a:schemeClr val="accent1"/>
            </a:lnRef>
            <a:fillRef idx="0">
              <a:schemeClr val="accent1"/>
            </a:fillRef>
            <a:effectRef idx="0">
              <a:schemeClr val="accent1"/>
            </a:effectRef>
            <a:fontRef idx="minor">
              <a:schemeClr val="tx1"/>
            </a:fontRef>
          </p:style>
        </p:cxnSp>
        <p:cxnSp>
          <p:nvCxnSpPr>
            <p:cNvPr id="46" name="Rechte verbindingslijn 45">
              <a:extLst>
                <a:ext uri="{FF2B5EF4-FFF2-40B4-BE49-F238E27FC236}">
                  <a16:creationId xmlns:a16="http://schemas.microsoft.com/office/drawing/2014/main" id="{C315E6DD-CFA3-BF10-A6E7-F4FDC1085202}"/>
                </a:ext>
              </a:extLst>
            </p:cNvPr>
            <p:cNvCxnSpPr>
              <a:cxnSpLocks/>
            </p:cNvCxnSpPr>
            <p:nvPr/>
          </p:nvCxnSpPr>
          <p:spPr>
            <a:xfrm>
              <a:off x="6181725" y="2419350"/>
              <a:ext cx="486" cy="694974"/>
            </a:xfrm>
            <a:prstGeom prst="line">
              <a:avLst/>
            </a:prstGeom>
            <a:ln w="50800">
              <a:solidFill>
                <a:srgbClr val="6D0A51"/>
              </a:solidFill>
            </a:ln>
          </p:spPr>
          <p:style>
            <a:lnRef idx="1">
              <a:schemeClr val="accent1"/>
            </a:lnRef>
            <a:fillRef idx="0">
              <a:schemeClr val="accent1"/>
            </a:fillRef>
            <a:effectRef idx="0">
              <a:schemeClr val="accent1"/>
            </a:effectRef>
            <a:fontRef idx="minor">
              <a:schemeClr val="tx1"/>
            </a:fontRef>
          </p:style>
        </p:cxnSp>
        <p:sp>
          <p:nvSpPr>
            <p:cNvPr id="50" name="Freeform 13">
              <a:extLst>
                <a:ext uri="{FF2B5EF4-FFF2-40B4-BE49-F238E27FC236}">
                  <a16:creationId xmlns:a16="http://schemas.microsoft.com/office/drawing/2014/main" id="{B825C6AB-B566-7DF6-452A-9413E09FBB58}"/>
                </a:ext>
              </a:extLst>
            </p:cNvPr>
            <p:cNvSpPr/>
            <p:nvPr/>
          </p:nvSpPr>
          <p:spPr>
            <a:xfrm>
              <a:off x="8606931" y="2234160"/>
              <a:ext cx="688410" cy="419979"/>
            </a:xfrm>
            <a:custGeom>
              <a:avLst/>
              <a:gdLst/>
              <a:ahLst/>
              <a:cxnLst/>
              <a:rect l="l" t="t" r="r" b="b"/>
              <a:pathLst>
                <a:path w="2192380" h="1540398">
                  <a:moveTo>
                    <a:pt x="0" y="0"/>
                  </a:moveTo>
                  <a:lnTo>
                    <a:pt x="2192380" y="0"/>
                  </a:lnTo>
                  <a:lnTo>
                    <a:pt x="2192380" y="1540398"/>
                  </a:lnTo>
                  <a:lnTo>
                    <a:pt x="0" y="1540398"/>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51" name="AutoShape 31">
              <a:extLst>
                <a:ext uri="{FF2B5EF4-FFF2-40B4-BE49-F238E27FC236}">
                  <a16:creationId xmlns:a16="http://schemas.microsoft.com/office/drawing/2014/main" id="{5B1D388A-F114-117B-EC00-896518C37A8D}"/>
                </a:ext>
              </a:extLst>
            </p:cNvPr>
            <p:cNvSpPr/>
            <p:nvPr/>
          </p:nvSpPr>
          <p:spPr>
            <a:xfrm>
              <a:off x="10792692" y="2720274"/>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3" name="AutoShape 29">
              <a:extLst>
                <a:ext uri="{FF2B5EF4-FFF2-40B4-BE49-F238E27FC236}">
                  <a16:creationId xmlns:a16="http://schemas.microsoft.com/office/drawing/2014/main" id="{BCE9C1E4-A5ED-D0CB-3E12-E4A160E7DE01}"/>
                </a:ext>
              </a:extLst>
            </p:cNvPr>
            <p:cNvSpPr/>
            <p:nvPr/>
          </p:nvSpPr>
          <p:spPr>
            <a:xfrm>
              <a:off x="9499309" y="4883341"/>
              <a:ext cx="734620"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4" name="AutoShape 31">
              <a:extLst>
                <a:ext uri="{FF2B5EF4-FFF2-40B4-BE49-F238E27FC236}">
                  <a16:creationId xmlns:a16="http://schemas.microsoft.com/office/drawing/2014/main" id="{456504DC-79E5-3A24-92DD-9B6FAD61EEE9}"/>
                </a:ext>
              </a:extLst>
            </p:cNvPr>
            <p:cNvSpPr/>
            <p:nvPr/>
          </p:nvSpPr>
          <p:spPr>
            <a:xfrm>
              <a:off x="8951134" y="3997033"/>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5" name="AutoShape 32">
              <a:extLst>
                <a:ext uri="{FF2B5EF4-FFF2-40B4-BE49-F238E27FC236}">
                  <a16:creationId xmlns:a16="http://schemas.microsoft.com/office/drawing/2014/main" id="{DAA5EE4B-8F71-F960-760A-D0F5A6D0EBD8}"/>
                </a:ext>
              </a:extLst>
            </p:cNvPr>
            <p:cNvSpPr/>
            <p:nvPr/>
          </p:nvSpPr>
          <p:spPr>
            <a:xfrm flipH="1" flipV="1">
              <a:off x="9559477" y="3659360"/>
              <a:ext cx="674452"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6" name="Freeform 9">
              <a:extLst>
                <a:ext uri="{FF2B5EF4-FFF2-40B4-BE49-F238E27FC236}">
                  <a16:creationId xmlns:a16="http://schemas.microsoft.com/office/drawing/2014/main" id="{2D5CD8AE-C9AF-A766-880B-EAD55FD2FF55}"/>
                </a:ext>
              </a:extLst>
            </p:cNvPr>
            <p:cNvSpPr/>
            <p:nvPr/>
          </p:nvSpPr>
          <p:spPr>
            <a:xfrm>
              <a:off x="8657958" y="3402279"/>
              <a:ext cx="595860" cy="510264"/>
            </a:xfrm>
            <a:custGeom>
              <a:avLst/>
              <a:gdLst/>
              <a:ahLst/>
              <a:cxnLst/>
              <a:rect l="l" t="t" r="r" b="b"/>
              <a:pathLst>
                <a:path w="1897637" h="1871544">
                  <a:moveTo>
                    <a:pt x="0" y="0"/>
                  </a:moveTo>
                  <a:lnTo>
                    <a:pt x="1897637" y="0"/>
                  </a:lnTo>
                  <a:lnTo>
                    <a:pt x="1897637" y="1871544"/>
                  </a:lnTo>
                  <a:lnTo>
                    <a:pt x="0" y="1871544"/>
                  </a:lnTo>
                  <a:lnTo>
                    <a:pt x="0" y="0"/>
                  </a:lnTo>
                  <a:close/>
                </a:path>
              </a:pathLst>
            </a:custGeom>
            <a:blipFill>
              <a:blip>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57" name="AutoShape 31">
              <a:extLst>
                <a:ext uri="{FF2B5EF4-FFF2-40B4-BE49-F238E27FC236}">
                  <a16:creationId xmlns:a16="http://schemas.microsoft.com/office/drawing/2014/main" id="{C49EA8F5-0003-4880-46BA-EE5E4D4ED7D0}"/>
                </a:ext>
              </a:extLst>
            </p:cNvPr>
            <p:cNvSpPr/>
            <p:nvPr/>
          </p:nvSpPr>
          <p:spPr>
            <a:xfrm>
              <a:off x="10820368" y="5135253"/>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8" name="Freeform 7">
              <a:extLst>
                <a:ext uri="{FF2B5EF4-FFF2-40B4-BE49-F238E27FC236}">
                  <a16:creationId xmlns:a16="http://schemas.microsoft.com/office/drawing/2014/main" id="{99325F82-F688-53D9-0B70-DEE7A1A4D893}"/>
                </a:ext>
              </a:extLst>
            </p:cNvPr>
            <p:cNvSpPr/>
            <p:nvPr/>
          </p:nvSpPr>
          <p:spPr>
            <a:xfrm>
              <a:off x="10536559" y="3441847"/>
              <a:ext cx="499444" cy="510711"/>
            </a:xfrm>
            <a:custGeom>
              <a:avLst/>
              <a:gdLst/>
              <a:ahLst/>
              <a:cxnLst/>
              <a:rect l="l" t="t" r="r" b="b"/>
              <a:pathLst>
                <a:path w="1192937" h="1404888">
                  <a:moveTo>
                    <a:pt x="0" y="0"/>
                  </a:moveTo>
                  <a:lnTo>
                    <a:pt x="1192937" y="0"/>
                  </a:lnTo>
                  <a:lnTo>
                    <a:pt x="1192937" y="1404888"/>
                  </a:lnTo>
                  <a:lnTo>
                    <a:pt x="0" y="1404888"/>
                  </a:lnTo>
                  <a:lnTo>
                    <a:pt x="0" y="0"/>
                  </a:lnTo>
                  <a:close/>
                </a:path>
              </a:pathLst>
            </a:custGeom>
            <a:blipFill>
              <a:blip>
                <a:extLst>
                  <a:ext uri="{96DAC541-7B7A-43D3-8B79-37D633B846F1}">
                    <asvg:svgBlip xmlns:asvg="http://schemas.microsoft.com/office/drawing/2016/SVG/main" r:embed="rId20"/>
                  </a:ext>
                </a:extLst>
              </a:blip>
              <a:stretch>
                <a:fillRect/>
              </a:stretch>
            </a:blipFill>
          </p:spPr>
          <p:txBody>
            <a:bodyPr/>
            <a:lstStyle/>
            <a:p>
              <a:endParaRPr lang="en-US"/>
            </a:p>
          </p:txBody>
        </p:sp>
        <p:sp>
          <p:nvSpPr>
            <p:cNvPr id="3" name="Freeform 2">
              <a:extLst>
                <a:ext uri="{FF2B5EF4-FFF2-40B4-BE49-F238E27FC236}">
                  <a16:creationId xmlns:a16="http://schemas.microsoft.com/office/drawing/2014/main" id="{5B45C9F7-E66D-44E3-E5F4-D467D00304F1}"/>
                </a:ext>
              </a:extLst>
            </p:cNvPr>
            <p:cNvSpPr/>
            <p:nvPr/>
          </p:nvSpPr>
          <p:spPr>
            <a:xfrm>
              <a:off x="10516831" y="2131206"/>
              <a:ext cx="499441" cy="497930"/>
            </a:xfrm>
            <a:custGeom>
              <a:avLst/>
              <a:gdLst/>
              <a:ahLst/>
              <a:cxnLst/>
              <a:rect l="l" t="t" r="r" b="b"/>
              <a:pathLst>
                <a:path w="2111607" h="2112780">
                  <a:moveTo>
                    <a:pt x="0" y="0"/>
                  </a:moveTo>
                  <a:lnTo>
                    <a:pt x="2111607" y="0"/>
                  </a:lnTo>
                  <a:lnTo>
                    <a:pt x="2111607" y="2112780"/>
                  </a:lnTo>
                  <a:lnTo>
                    <a:pt x="0" y="2112780"/>
                  </a:lnTo>
                  <a:lnTo>
                    <a:pt x="0" y="0"/>
                  </a:lnTo>
                  <a:close/>
                </a:path>
              </a:pathLst>
            </a:custGeom>
            <a:blipFill>
              <a:blip>
                <a:extLst>
                  <a:ext uri="{96DAC541-7B7A-43D3-8B79-37D633B846F1}">
                    <asvg:svgBlip xmlns:asvg="http://schemas.microsoft.com/office/drawing/2016/SVG/main" r:embed="rId21"/>
                  </a:ext>
                </a:extLst>
              </a:blip>
              <a:stretch>
                <a:fillRect/>
              </a:stretch>
            </a:blipFill>
          </p:spPr>
          <p:txBody>
            <a:bodyPr/>
            <a:lstStyle/>
            <a:p>
              <a:endParaRPr lang="en-US"/>
            </a:p>
          </p:txBody>
        </p:sp>
      </p:grpSp>
      <p:sp>
        <p:nvSpPr>
          <p:cNvPr id="19" name="Afgeronde rechthoek 18">
            <a:extLst>
              <a:ext uri="{FF2B5EF4-FFF2-40B4-BE49-F238E27FC236}">
                <a16:creationId xmlns:a16="http://schemas.microsoft.com/office/drawing/2014/main" id="{F08295D2-1AB2-21ED-BC92-A9248070C88C}"/>
              </a:ext>
            </a:extLst>
          </p:cNvPr>
          <p:cNvSpPr/>
          <p:nvPr/>
        </p:nvSpPr>
        <p:spPr>
          <a:xfrm>
            <a:off x="636103" y="1057284"/>
            <a:ext cx="11177337" cy="5197642"/>
          </a:xfrm>
          <a:prstGeom prst="roundRect">
            <a:avLst/>
          </a:prstGeom>
          <a:solidFill>
            <a:schemeClr val="accent2">
              <a:lumMod val="60000"/>
              <a:lumOff val="40000"/>
              <a:alpha val="4350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6185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EF167-427C-A2F2-2B83-4C1470DB87A5}"/>
            </a:ext>
          </a:extLst>
        </p:cNvPr>
        <p:cNvGrpSpPr/>
        <p:nvPr/>
      </p:nvGrpSpPr>
      <p:grpSpPr>
        <a:xfrm>
          <a:off x="0" y="0"/>
          <a:ext cx="0" cy="0"/>
          <a:chOff x="0" y="0"/>
          <a:chExt cx="0" cy="0"/>
        </a:xfrm>
      </p:grpSpPr>
      <p:grpSp>
        <p:nvGrpSpPr>
          <p:cNvPr id="20" name="Groep 19">
            <a:extLst>
              <a:ext uri="{FF2B5EF4-FFF2-40B4-BE49-F238E27FC236}">
                <a16:creationId xmlns:a16="http://schemas.microsoft.com/office/drawing/2014/main" id="{59C72470-7800-EC21-A2DF-AD112F58840E}"/>
              </a:ext>
            </a:extLst>
          </p:cNvPr>
          <p:cNvGrpSpPr/>
          <p:nvPr/>
        </p:nvGrpSpPr>
        <p:grpSpPr>
          <a:xfrm>
            <a:off x="0" y="6280583"/>
            <a:ext cx="12192000" cy="573341"/>
            <a:chOff x="0" y="6280583"/>
            <a:chExt cx="12192000" cy="573341"/>
          </a:xfrm>
        </p:grpSpPr>
        <p:grpSp>
          <p:nvGrpSpPr>
            <p:cNvPr id="21" name="Groep 20">
              <a:extLst>
                <a:ext uri="{FF2B5EF4-FFF2-40B4-BE49-F238E27FC236}">
                  <a16:creationId xmlns:a16="http://schemas.microsoft.com/office/drawing/2014/main" id="{79E18D98-0745-F11A-47BF-57D9FFC24927}"/>
                </a:ext>
              </a:extLst>
            </p:cNvPr>
            <p:cNvGrpSpPr/>
            <p:nvPr/>
          </p:nvGrpSpPr>
          <p:grpSpPr>
            <a:xfrm>
              <a:off x="0" y="6280583"/>
              <a:ext cx="12192000" cy="573341"/>
              <a:chOff x="0" y="6280583"/>
              <a:chExt cx="12192000" cy="573341"/>
            </a:xfrm>
          </p:grpSpPr>
          <p:sp>
            <p:nvSpPr>
              <p:cNvPr id="34" name="Rechthoek 33">
                <a:extLst>
                  <a:ext uri="{FF2B5EF4-FFF2-40B4-BE49-F238E27FC236}">
                    <a16:creationId xmlns:a16="http://schemas.microsoft.com/office/drawing/2014/main" id="{8608E8A5-C98E-A02D-DE03-01F88D5F748C}"/>
                  </a:ext>
                </a:extLst>
              </p:cNvPr>
              <p:cNvSpPr/>
              <p:nvPr/>
            </p:nvSpPr>
            <p:spPr>
              <a:xfrm>
                <a:off x="0" y="6280583"/>
                <a:ext cx="12192000" cy="573341"/>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grpSp>
            <p:nvGrpSpPr>
              <p:cNvPr id="41" name="Groep 40">
                <a:extLst>
                  <a:ext uri="{FF2B5EF4-FFF2-40B4-BE49-F238E27FC236}">
                    <a16:creationId xmlns:a16="http://schemas.microsoft.com/office/drawing/2014/main" id="{F6788283-5A3B-D537-3F13-33BF7E9CCC97}"/>
                  </a:ext>
                </a:extLst>
              </p:cNvPr>
              <p:cNvGrpSpPr/>
              <p:nvPr/>
            </p:nvGrpSpPr>
            <p:grpSpPr>
              <a:xfrm>
                <a:off x="201359" y="6364575"/>
                <a:ext cx="9791269" cy="428282"/>
                <a:chOff x="549663" y="6430103"/>
                <a:chExt cx="9791269" cy="428282"/>
              </a:xfrm>
            </p:grpSpPr>
            <p:sp>
              <p:nvSpPr>
                <p:cNvPr id="44" name="Rechthoek 43">
                  <a:extLst>
                    <a:ext uri="{FF2B5EF4-FFF2-40B4-BE49-F238E27FC236}">
                      <a16:creationId xmlns:a16="http://schemas.microsoft.com/office/drawing/2014/main" id="{07CF56BC-C3D0-5D3C-2320-96D85BD87B60}"/>
                    </a:ext>
                  </a:extLst>
                </p:cNvPr>
                <p:cNvSpPr/>
                <p:nvPr/>
              </p:nvSpPr>
              <p:spPr>
                <a:xfrm>
                  <a:off x="2550947"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5" name="Rechthoek 44">
                  <a:extLst>
                    <a:ext uri="{FF2B5EF4-FFF2-40B4-BE49-F238E27FC236}">
                      <a16:creationId xmlns:a16="http://schemas.microsoft.com/office/drawing/2014/main" id="{A034FA4D-7C0E-D6E2-2B89-3A8137F3D6A5}"/>
                    </a:ext>
                  </a:extLst>
                </p:cNvPr>
                <p:cNvSpPr/>
                <p:nvPr/>
              </p:nvSpPr>
              <p:spPr>
                <a:xfrm>
                  <a:off x="8533557" y="6443671"/>
                  <a:ext cx="1807375"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7" name="Rechthoek 46">
                  <a:extLst>
                    <a:ext uri="{FF2B5EF4-FFF2-40B4-BE49-F238E27FC236}">
                      <a16:creationId xmlns:a16="http://schemas.microsoft.com/office/drawing/2014/main" id="{4412FB7A-2F9E-245C-F82A-7D95F23FB2E8}"/>
                    </a:ext>
                  </a:extLst>
                </p:cNvPr>
                <p:cNvSpPr/>
                <p:nvPr/>
              </p:nvSpPr>
              <p:spPr>
                <a:xfrm>
                  <a:off x="6563006" y="6438085"/>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8" name="Rechthoek 47">
                  <a:extLst>
                    <a:ext uri="{FF2B5EF4-FFF2-40B4-BE49-F238E27FC236}">
                      <a16:creationId xmlns:a16="http://schemas.microsoft.com/office/drawing/2014/main" id="{2AA1F646-FCD6-EB88-D32C-7AF505A2AF10}"/>
                    </a:ext>
                  </a:extLst>
                </p:cNvPr>
                <p:cNvSpPr/>
                <p:nvPr/>
              </p:nvSpPr>
              <p:spPr>
                <a:xfrm>
                  <a:off x="4592455"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9" name="Rechthoek 48">
                  <a:extLst>
                    <a:ext uri="{FF2B5EF4-FFF2-40B4-BE49-F238E27FC236}">
                      <a16:creationId xmlns:a16="http://schemas.microsoft.com/office/drawing/2014/main" id="{97A1AE6D-02A1-4DA4-C214-8898DBAF525C}"/>
                    </a:ext>
                  </a:extLst>
                </p:cNvPr>
                <p:cNvSpPr/>
                <p:nvPr/>
              </p:nvSpPr>
              <p:spPr>
                <a:xfrm>
                  <a:off x="549663" y="6443671"/>
                  <a:ext cx="1807373" cy="387976"/>
                </a:xfrm>
                <a:prstGeom prst="rect">
                  <a:avLst/>
                </a:prstGeom>
                <a:solidFill>
                  <a:srgbClr val="6B9F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pic>
              <p:nvPicPr>
                <p:cNvPr id="52" name="Graphic 51" descr="Roos met effen opvulling">
                  <a:extLst>
                    <a:ext uri="{FF2B5EF4-FFF2-40B4-BE49-F238E27FC236}">
                      <a16:creationId xmlns:a16="http://schemas.microsoft.com/office/drawing/2014/main" id="{6DC33EA3-71DD-BAD0-D7E9-A8DD0DF5520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4407" y="6468382"/>
                  <a:ext cx="338554" cy="338554"/>
                </a:xfrm>
                <a:prstGeom prst="rect">
                  <a:avLst/>
                </a:prstGeom>
              </p:spPr>
            </p:pic>
            <p:pic>
              <p:nvPicPr>
                <p:cNvPr id="59" name="Graphic 58" descr="Tandwielen met effen opvulling">
                  <a:extLst>
                    <a:ext uri="{FF2B5EF4-FFF2-40B4-BE49-F238E27FC236}">
                      <a16:creationId xmlns:a16="http://schemas.microsoft.com/office/drawing/2014/main" id="{5A9E73F0-05AC-A6D9-0091-0C99CF04827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851299" y="6436563"/>
                  <a:ext cx="421822" cy="421822"/>
                </a:xfrm>
                <a:prstGeom prst="rect">
                  <a:avLst/>
                </a:prstGeom>
              </p:spPr>
            </p:pic>
            <p:pic>
              <p:nvPicPr>
                <p:cNvPr id="60" name="Graphic 59" descr="Controlelijst met effen opvulling">
                  <a:extLst>
                    <a:ext uri="{FF2B5EF4-FFF2-40B4-BE49-F238E27FC236}">
                      <a16:creationId xmlns:a16="http://schemas.microsoft.com/office/drawing/2014/main" id="{504F81A5-3E5E-F68F-7CD3-2550AD4E65D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913272" y="6467743"/>
                  <a:ext cx="362517" cy="362517"/>
                </a:xfrm>
                <a:prstGeom prst="rect">
                  <a:avLst/>
                </a:prstGeom>
              </p:spPr>
            </p:pic>
            <p:pic>
              <p:nvPicPr>
                <p:cNvPr id="61" name="Graphic 60" descr="Chatballon met effen opvulling">
                  <a:extLst>
                    <a:ext uri="{FF2B5EF4-FFF2-40B4-BE49-F238E27FC236}">
                      <a16:creationId xmlns:a16="http://schemas.microsoft.com/office/drawing/2014/main" id="{F8CBE152-8E27-92D0-9046-F2F076A6865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751077" y="6436563"/>
                  <a:ext cx="421543" cy="421543"/>
                </a:xfrm>
                <a:prstGeom prst="rect">
                  <a:avLst/>
                </a:prstGeom>
              </p:spPr>
            </p:pic>
            <p:pic>
              <p:nvPicPr>
                <p:cNvPr id="62" name="Graphic 61" descr="Gebruiker met effen opvulling">
                  <a:extLst>
                    <a:ext uri="{FF2B5EF4-FFF2-40B4-BE49-F238E27FC236}">
                      <a16:creationId xmlns:a16="http://schemas.microsoft.com/office/drawing/2014/main" id="{DC50CA31-34E5-4685-2B69-A6A1DEF8E5E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700085" y="6430103"/>
                  <a:ext cx="401564" cy="401564"/>
                </a:xfrm>
                <a:prstGeom prst="rect">
                  <a:avLst/>
                </a:prstGeom>
              </p:spPr>
            </p:pic>
          </p:grpSp>
          <p:sp>
            <p:nvSpPr>
              <p:cNvPr id="43" name="Freeform 9">
                <a:extLst>
                  <a:ext uri="{FF2B5EF4-FFF2-40B4-BE49-F238E27FC236}">
                    <a16:creationId xmlns:a16="http://schemas.microsoft.com/office/drawing/2014/main" id="{FD8493F2-3868-FD10-69B6-461426CADA4A}"/>
                  </a:ext>
                </a:extLst>
              </p:cNvPr>
              <p:cNvSpPr/>
              <p:nvPr/>
            </p:nvSpPr>
            <p:spPr>
              <a:xfrm>
                <a:off x="10331048" y="6376815"/>
                <a:ext cx="1678497" cy="401565"/>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23" name="Tekstvak 22">
              <a:extLst>
                <a:ext uri="{FF2B5EF4-FFF2-40B4-BE49-F238E27FC236}">
                  <a16:creationId xmlns:a16="http://schemas.microsoft.com/office/drawing/2014/main" id="{5273B6BD-220E-E254-5BAF-CEC56940B517}"/>
                </a:ext>
              </a:extLst>
            </p:cNvPr>
            <p:cNvSpPr txBox="1"/>
            <p:nvPr/>
          </p:nvSpPr>
          <p:spPr>
            <a:xfrm>
              <a:off x="1230229" y="6403533"/>
              <a:ext cx="649537" cy="338554"/>
            </a:xfrm>
            <a:prstGeom prst="rect">
              <a:avLst/>
            </a:prstGeom>
            <a:noFill/>
          </p:spPr>
          <p:txBody>
            <a:bodyPr wrap="none" rtlCol="0">
              <a:spAutoFit/>
            </a:bodyPr>
            <a:lstStyle/>
            <a:p>
              <a:r>
                <a:rPr lang="en-US" sz="1600" dirty="0">
                  <a:solidFill>
                    <a:srgbClr val="CADFE1"/>
                  </a:solidFill>
                </a:rPr>
                <a:t>Begin</a:t>
              </a:r>
            </a:p>
          </p:txBody>
        </p:sp>
        <p:sp>
          <p:nvSpPr>
            <p:cNvPr id="25" name="Tekstvak 24">
              <a:extLst>
                <a:ext uri="{FF2B5EF4-FFF2-40B4-BE49-F238E27FC236}">
                  <a16:creationId xmlns:a16="http://schemas.microsoft.com/office/drawing/2014/main" id="{A0A611B2-8FDB-E273-64CE-441481051D59}"/>
                </a:ext>
              </a:extLst>
            </p:cNvPr>
            <p:cNvSpPr txBox="1"/>
            <p:nvPr/>
          </p:nvSpPr>
          <p:spPr>
            <a:xfrm>
              <a:off x="3147346" y="6408684"/>
              <a:ext cx="804707" cy="338554"/>
            </a:xfrm>
            <a:prstGeom prst="rect">
              <a:avLst/>
            </a:prstGeom>
            <a:noFill/>
          </p:spPr>
          <p:txBody>
            <a:bodyPr wrap="none" rtlCol="0">
              <a:spAutoFit/>
            </a:bodyPr>
            <a:lstStyle/>
            <a:p>
              <a:r>
                <a:rPr lang="en-US" sz="1600" dirty="0">
                  <a:solidFill>
                    <a:srgbClr val="CADFE1"/>
                  </a:solidFill>
                </a:rPr>
                <a:t>Richt in</a:t>
              </a:r>
            </a:p>
          </p:txBody>
        </p:sp>
        <p:sp>
          <p:nvSpPr>
            <p:cNvPr id="26" name="Tekstvak 25">
              <a:extLst>
                <a:ext uri="{FF2B5EF4-FFF2-40B4-BE49-F238E27FC236}">
                  <a16:creationId xmlns:a16="http://schemas.microsoft.com/office/drawing/2014/main" id="{00CEB9A8-58A1-77AE-213C-6E846D6A076F}"/>
                </a:ext>
              </a:extLst>
            </p:cNvPr>
            <p:cNvSpPr txBox="1"/>
            <p:nvPr/>
          </p:nvSpPr>
          <p:spPr>
            <a:xfrm>
              <a:off x="5187784" y="6411723"/>
              <a:ext cx="826252" cy="338554"/>
            </a:xfrm>
            <a:prstGeom prst="rect">
              <a:avLst/>
            </a:prstGeom>
            <a:noFill/>
          </p:spPr>
          <p:txBody>
            <a:bodyPr wrap="none" rtlCol="0">
              <a:spAutoFit/>
            </a:bodyPr>
            <a:lstStyle/>
            <a:p>
              <a:r>
                <a:rPr lang="en-US" sz="1600" dirty="0">
                  <a:solidFill>
                    <a:srgbClr val="CADFE1"/>
                  </a:solidFill>
                </a:rPr>
                <a:t>Pak aan</a:t>
              </a:r>
            </a:p>
          </p:txBody>
        </p:sp>
        <p:sp>
          <p:nvSpPr>
            <p:cNvPr id="27" name="Tekstvak 26">
              <a:extLst>
                <a:ext uri="{FF2B5EF4-FFF2-40B4-BE49-F238E27FC236}">
                  <a16:creationId xmlns:a16="http://schemas.microsoft.com/office/drawing/2014/main" id="{C3B43B4A-B50B-B6A1-99AF-1D21FFF0C387}"/>
                </a:ext>
              </a:extLst>
            </p:cNvPr>
            <p:cNvSpPr txBox="1"/>
            <p:nvPr/>
          </p:nvSpPr>
          <p:spPr>
            <a:xfrm>
              <a:off x="6988050" y="6403533"/>
              <a:ext cx="1146981" cy="338554"/>
            </a:xfrm>
            <a:prstGeom prst="rect">
              <a:avLst/>
            </a:prstGeom>
            <a:noFill/>
          </p:spPr>
          <p:txBody>
            <a:bodyPr wrap="none" rtlCol="0">
              <a:spAutoFit/>
            </a:bodyPr>
            <a:lstStyle/>
            <a:p>
              <a:r>
                <a:rPr lang="en-US" sz="1600" dirty="0">
                  <a:solidFill>
                    <a:srgbClr val="CADFE1"/>
                  </a:solidFill>
                </a:rPr>
                <a:t>Meet - deel</a:t>
              </a:r>
            </a:p>
          </p:txBody>
        </p:sp>
        <p:sp>
          <p:nvSpPr>
            <p:cNvPr id="33" name="Tekstvak 32">
              <a:extLst>
                <a:ext uri="{FF2B5EF4-FFF2-40B4-BE49-F238E27FC236}">
                  <a16:creationId xmlns:a16="http://schemas.microsoft.com/office/drawing/2014/main" id="{9682D441-F618-2A4E-778C-11B02E16FFD2}"/>
                </a:ext>
              </a:extLst>
            </p:cNvPr>
            <p:cNvSpPr txBox="1"/>
            <p:nvPr/>
          </p:nvSpPr>
          <p:spPr>
            <a:xfrm>
              <a:off x="8923065" y="6411723"/>
              <a:ext cx="1225528" cy="338554"/>
            </a:xfrm>
            <a:prstGeom prst="rect">
              <a:avLst/>
            </a:prstGeom>
            <a:noFill/>
          </p:spPr>
          <p:txBody>
            <a:bodyPr wrap="none" rtlCol="0">
              <a:spAutoFit/>
            </a:bodyPr>
            <a:lstStyle/>
            <a:p>
              <a:r>
                <a:rPr lang="en-US" sz="1600" dirty="0">
                  <a:solidFill>
                    <a:srgbClr val="CADFE1"/>
                  </a:solidFill>
                </a:rPr>
                <a:t>Werk samen</a:t>
              </a:r>
            </a:p>
          </p:txBody>
        </p:sp>
      </p:grpSp>
      <p:sp>
        <p:nvSpPr>
          <p:cNvPr id="35" name="Tekstvak 34">
            <a:extLst>
              <a:ext uri="{FF2B5EF4-FFF2-40B4-BE49-F238E27FC236}">
                <a16:creationId xmlns:a16="http://schemas.microsoft.com/office/drawing/2014/main" id="{422331F3-7D3E-018A-DAB6-ABDF72A4DD96}"/>
              </a:ext>
            </a:extLst>
          </p:cNvPr>
          <p:cNvSpPr txBox="1"/>
          <p:nvPr/>
        </p:nvSpPr>
        <p:spPr>
          <a:xfrm>
            <a:off x="636103" y="50232"/>
            <a:ext cx="11495636" cy="1292533"/>
          </a:xfrm>
          <a:prstGeom prst="rect">
            <a:avLst/>
          </a:prstGeom>
          <a:noFill/>
        </p:spPr>
        <p:txBody>
          <a:bodyPr wrap="square" rtlCol="0">
            <a:spAutoFit/>
          </a:bodyPr>
          <a:lstStyle/>
          <a:p>
            <a:r>
              <a:rPr lang="en-US" sz="5999">
                <a:solidFill>
                  <a:srgbClr val="B88E00"/>
                </a:solidFill>
              </a:rPr>
              <a:t>De keten volgens de CSDDD</a:t>
            </a:r>
            <a:endParaRPr lang="en-US" sz="5999">
              <a:solidFill>
                <a:schemeClr val="tx1">
                  <a:lumMod val="50000"/>
                  <a:lumOff val="50000"/>
                </a:schemeClr>
              </a:solidFill>
            </a:endParaRPr>
          </a:p>
          <a:p>
            <a:endParaRPr lang="en-US">
              <a:solidFill>
                <a:schemeClr val="tx1">
                  <a:lumMod val="50000"/>
                  <a:lumOff val="50000"/>
                </a:schemeClr>
              </a:solidFill>
            </a:endParaRPr>
          </a:p>
        </p:txBody>
      </p:sp>
      <p:grpSp>
        <p:nvGrpSpPr>
          <p:cNvPr id="4" name="Groep 3">
            <a:extLst>
              <a:ext uri="{FF2B5EF4-FFF2-40B4-BE49-F238E27FC236}">
                <a16:creationId xmlns:a16="http://schemas.microsoft.com/office/drawing/2014/main" id="{EE018AD2-30D2-E9AE-E6D4-70941657833E}"/>
              </a:ext>
            </a:extLst>
          </p:cNvPr>
          <p:cNvGrpSpPr/>
          <p:nvPr/>
        </p:nvGrpSpPr>
        <p:grpSpPr>
          <a:xfrm>
            <a:off x="1072957" y="1060997"/>
            <a:ext cx="10458775" cy="4947237"/>
            <a:chOff x="869885" y="1504750"/>
            <a:chExt cx="10458775" cy="4947237"/>
          </a:xfrm>
        </p:grpSpPr>
        <p:sp>
          <p:nvSpPr>
            <p:cNvPr id="39" name="Rechthoek 38">
              <a:extLst>
                <a:ext uri="{FF2B5EF4-FFF2-40B4-BE49-F238E27FC236}">
                  <a16:creationId xmlns:a16="http://schemas.microsoft.com/office/drawing/2014/main" id="{7DB27E9E-C3A3-7E6D-BEC8-673470A077E0}"/>
                </a:ext>
              </a:extLst>
            </p:cNvPr>
            <p:cNvSpPr/>
            <p:nvPr/>
          </p:nvSpPr>
          <p:spPr>
            <a:xfrm>
              <a:off x="8076479" y="1504750"/>
              <a:ext cx="3252181" cy="4909905"/>
            </a:xfrm>
            <a:prstGeom prst="rect">
              <a:avLst/>
            </a:prstGeom>
            <a:solidFill>
              <a:srgbClr val="EBE5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hthoek 36">
              <a:extLst>
                <a:ext uri="{FF2B5EF4-FFF2-40B4-BE49-F238E27FC236}">
                  <a16:creationId xmlns:a16="http://schemas.microsoft.com/office/drawing/2014/main" id="{18FF50E9-A362-0C03-FB5D-83F4E5B6BF41}"/>
                </a:ext>
              </a:extLst>
            </p:cNvPr>
            <p:cNvSpPr/>
            <p:nvPr/>
          </p:nvSpPr>
          <p:spPr>
            <a:xfrm>
              <a:off x="869885" y="1542082"/>
              <a:ext cx="3252181" cy="4909905"/>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5">
              <a:extLst>
                <a:ext uri="{FF2B5EF4-FFF2-40B4-BE49-F238E27FC236}">
                  <a16:creationId xmlns:a16="http://schemas.microsoft.com/office/drawing/2014/main" id="{BA122796-4BEE-8CFA-1213-A103F0069D12}"/>
                </a:ext>
              </a:extLst>
            </p:cNvPr>
            <p:cNvSpPr/>
            <p:nvPr/>
          </p:nvSpPr>
          <p:spPr>
            <a:xfrm>
              <a:off x="5459732" y="3350709"/>
              <a:ext cx="1444179" cy="1292649"/>
            </a:xfrm>
            <a:custGeom>
              <a:avLst/>
              <a:gdLst/>
              <a:ahLst/>
              <a:cxnLst/>
              <a:rect l="l" t="t" r="r" b="b"/>
              <a:pathLst>
                <a:path w="1420374" h="1445673">
                  <a:moveTo>
                    <a:pt x="0" y="0"/>
                  </a:moveTo>
                  <a:lnTo>
                    <a:pt x="1420374" y="0"/>
                  </a:lnTo>
                  <a:lnTo>
                    <a:pt x="1420374" y="1445673"/>
                  </a:lnTo>
                  <a:lnTo>
                    <a:pt x="0" y="144567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6" name="Freeform 6">
              <a:extLst>
                <a:ext uri="{FF2B5EF4-FFF2-40B4-BE49-F238E27FC236}">
                  <a16:creationId xmlns:a16="http://schemas.microsoft.com/office/drawing/2014/main" id="{118C23FE-F9FE-8020-95EF-859C25DE59D2}"/>
                </a:ext>
              </a:extLst>
            </p:cNvPr>
            <p:cNvSpPr/>
            <p:nvPr/>
          </p:nvSpPr>
          <p:spPr>
            <a:xfrm>
              <a:off x="10544654" y="5840337"/>
              <a:ext cx="528320" cy="458734"/>
            </a:xfrm>
            <a:custGeom>
              <a:avLst/>
              <a:gdLst/>
              <a:ahLst/>
              <a:cxnLst/>
              <a:rect l="l" t="t" r="r" b="b"/>
              <a:pathLst>
                <a:path w="1261907" h="1261907">
                  <a:moveTo>
                    <a:pt x="0" y="0"/>
                  </a:moveTo>
                  <a:lnTo>
                    <a:pt x="1261907" y="0"/>
                  </a:lnTo>
                  <a:lnTo>
                    <a:pt x="1261907" y="1261907"/>
                  </a:lnTo>
                  <a:lnTo>
                    <a:pt x="0" y="1261907"/>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1" name="Freeform 11">
              <a:extLst>
                <a:ext uri="{FF2B5EF4-FFF2-40B4-BE49-F238E27FC236}">
                  <a16:creationId xmlns:a16="http://schemas.microsoft.com/office/drawing/2014/main" id="{B76847FA-6427-D6ED-2658-D3B7F1B0466A}"/>
                </a:ext>
              </a:extLst>
            </p:cNvPr>
            <p:cNvSpPr/>
            <p:nvPr/>
          </p:nvSpPr>
          <p:spPr>
            <a:xfrm>
              <a:off x="10508095" y="4541626"/>
              <a:ext cx="624546" cy="505682"/>
            </a:xfrm>
            <a:custGeom>
              <a:avLst/>
              <a:gdLst/>
              <a:ahLst/>
              <a:cxnLst/>
              <a:rect l="l" t="t" r="r" b="b"/>
              <a:pathLst>
                <a:path w="1988993" h="1854736">
                  <a:moveTo>
                    <a:pt x="0" y="0"/>
                  </a:moveTo>
                  <a:lnTo>
                    <a:pt x="1988993" y="0"/>
                  </a:lnTo>
                  <a:lnTo>
                    <a:pt x="1988993" y="1854736"/>
                  </a:lnTo>
                  <a:lnTo>
                    <a:pt x="0" y="185473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20C816C4-BAD1-56B5-AA5E-72FD79151BD6}"/>
                </a:ext>
              </a:extLst>
            </p:cNvPr>
            <p:cNvSpPr/>
            <p:nvPr/>
          </p:nvSpPr>
          <p:spPr>
            <a:xfrm>
              <a:off x="1131741" y="3850595"/>
              <a:ext cx="678693" cy="506799"/>
            </a:xfrm>
            <a:custGeom>
              <a:avLst/>
              <a:gdLst/>
              <a:ahLst/>
              <a:cxnLst/>
              <a:rect l="l" t="t" r="r" b="b"/>
              <a:pathLst>
                <a:path w="2161435" h="1858834">
                  <a:moveTo>
                    <a:pt x="0" y="0"/>
                  </a:moveTo>
                  <a:lnTo>
                    <a:pt x="2161435" y="0"/>
                  </a:lnTo>
                  <a:lnTo>
                    <a:pt x="2161435" y="1858834"/>
                  </a:lnTo>
                  <a:lnTo>
                    <a:pt x="0" y="1858834"/>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3" name="Freeform 13">
              <a:extLst>
                <a:ext uri="{FF2B5EF4-FFF2-40B4-BE49-F238E27FC236}">
                  <a16:creationId xmlns:a16="http://schemas.microsoft.com/office/drawing/2014/main" id="{AAAE8F02-49ED-A8A4-6D92-E2D72E08464C}"/>
                </a:ext>
              </a:extLst>
            </p:cNvPr>
            <p:cNvSpPr/>
            <p:nvPr/>
          </p:nvSpPr>
          <p:spPr>
            <a:xfrm>
              <a:off x="3046294" y="5707957"/>
              <a:ext cx="688410" cy="419979"/>
            </a:xfrm>
            <a:custGeom>
              <a:avLst/>
              <a:gdLst/>
              <a:ahLst/>
              <a:cxnLst/>
              <a:rect l="l" t="t" r="r" b="b"/>
              <a:pathLst>
                <a:path w="2192380" h="1540398">
                  <a:moveTo>
                    <a:pt x="0" y="0"/>
                  </a:moveTo>
                  <a:lnTo>
                    <a:pt x="2192380" y="0"/>
                  </a:lnTo>
                  <a:lnTo>
                    <a:pt x="2192380" y="1540398"/>
                  </a:lnTo>
                  <a:lnTo>
                    <a:pt x="0" y="1540398"/>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4" name="Freeform 14">
              <a:extLst>
                <a:ext uri="{FF2B5EF4-FFF2-40B4-BE49-F238E27FC236}">
                  <a16:creationId xmlns:a16="http://schemas.microsoft.com/office/drawing/2014/main" id="{815F8B08-A1AF-C9C3-8725-361109798D33}"/>
                </a:ext>
              </a:extLst>
            </p:cNvPr>
            <p:cNvSpPr/>
            <p:nvPr/>
          </p:nvSpPr>
          <p:spPr>
            <a:xfrm>
              <a:off x="1161152" y="5599603"/>
              <a:ext cx="616511" cy="535309"/>
            </a:xfrm>
            <a:custGeom>
              <a:avLst/>
              <a:gdLst/>
              <a:ahLst/>
              <a:cxnLst/>
              <a:rect l="l" t="t" r="r" b="b"/>
              <a:pathLst>
                <a:path w="1963404" h="1963404">
                  <a:moveTo>
                    <a:pt x="0" y="0"/>
                  </a:moveTo>
                  <a:lnTo>
                    <a:pt x="1963404" y="0"/>
                  </a:lnTo>
                  <a:lnTo>
                    <a:pt x="1963404" y="1963405"/>
                  </a:lnTo>
                  <a:lnTo>
                    <a:pt x="0" y="1963405"/>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15" name="Freeform 15">
              <a:extLst>
                <a:ext uri="{FF2B5EF4-FFF2-40B4-BE49-F238E27FC236}">
                  <a16:creationId xmlns:a16="http://schemas.microsoft.com/office/drawing/2014/main" id="{A3D5B7A8-05FE-3582-5C57-9488F447F40F}"/>
                </a:ext>
              </a:extLst>
            </p:cNvPr>
            <p:cNvSpPr/>
            <p:nvPr/>
          </p:nvSpPr>
          <p:spPr>
            <a:xfrm>
              <a:off x="1189659" y="2049629"/>
              <a:ext cx="708845" cy="628043"/>
            </a:xfrm>
            <a:custGeom>
              <a:avLst/>
              <a:gdLst/>
              <a:ahLst/>
              <a:cxnLst/>
              <a:rect l="l" t="t" r="r" b="b"/>
              <a:pathLst>
                <a:path w="2257461" h="2303532">
                  <a:moveTo>
                    <a:pt x="0" y="0"/>
                  </a:moveTo>
                  <a:lnTo>
                    <a:pt x="2257461" y="0"/>
                  </a:lnTo>
                  <a:lnTo>
                    <a:pt x="2257461" y="2303532"/>
                  </a:lnTo>
                  <a:lnTo>
                    <a:pt x="0" y="2303532"/>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US" sz="1200"/>
            </a:p>
          </p:txBody>
        </p:sp>
        <p:sp>
          <p:nvSpPr>
            <p:cNvPr id="16" name="Freeform 16">
              <a:extLst>
                <a:ext uri="{FF2B5EF4-FFF2-40B4-BE49-F238E27FC236}">
                  <a16:creationId xmlns:a16="http://schemas.microsoft.com/office/drawing/2014/main" id="{5CC0D6B8-CBD4-20A2-ECD1-6C19BB45CF4F}"/>
                </a:ext>
              </a:extLst>
            </p:cNvPr>
            <p:cNvSpPr/>
            <p:nvPr/>
          </p:nvSpPr>
          <p:spPr>
            <a:xfrm>
              <a:off x="2997568" y="2153056"/>
              <a:ext cx="776940" cy="506799"/>
            </a:xfrm>
            <a:custGeom>
              <a:avLst/>
              <a:gdLst/>
              <a:ahLst/>
              <a:cxnLst/>
              <a:rect l="l" t="t" r="r" b="b"/>
              <a:pathLst>
                <a:path w="2474321" h="1858834">
                  <a:moveTo>
                    <a:pt x="0" y="0"/>
                  </a:moveTo>
                  <a:lnTo>
                    <a:pt x="2474321" y="0"/>
                  </a:lnTo>
                  <a:lnTo>
                    <a:pt x="2474321" y="1858834"/>
                  </a:lnTo>
                  <a:lnTo>
                    <a:pt x="0" y="1858834"/>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7" name="Freeform 17">
              <a:extLst>
                <a:ext uri="{FF2B5EF4-FFF2-40B4-BE49-F238E27FC236}">
                  <a16:creationId xmlns:a16="http://schemas.microsoft.com/office/drawing/2014/main" id="{6A0A24FF-002D-C82D-8C8F-A60029ABB226}"/>
                </a:ext>
              </a:extLst>
            </p:cNvPr>
            <p:cNvSpPr/>
            <p:nvPr/>
          </p:nvSpPr>
          <p:spPr>
            <a:xfrm>
              <a:off x="3046294" y="3789973"/>
              <a:ext cx="614284" cy="567421"/>
            </a:xfrm>
            <a:custGeom>
              <a:avLst/>
              <a:gdLst/>
              <a:ahLst/>
              <a:cxnLst/>
              <a:rect l="l" t="t" r="r" b="b"/>
              <a:pathLst>
                <a:path w="1956312" h="2081183">
                  <a:moveTo>
                    <a:pt x="0" y="0"/>
                  </a:moveTo>
                  <a:lnTo>
                    <a:pt x="1956312" y="0"/>
                  </a:lnTo>
                  <a:lnTo>
                    <a:pt x="1956312" y="2081183"/>
                  </a:lnTo>
                  <a:lnTo>
                    <a:pt x="0" y="2081183"/>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61BC7A4A-E4FE-9F91-D023-5AE38A6D54D8}"/>
                </a:ext>
              </a:extLst>
            </p:cNvPr>
            <p:cNvSpPr/>
            <p:nvPr/>
          </p:nvSpPr>
          <p:spPr>
            <a:xfrm>
              <a:off x="8673290" y="4695045"/>
              <a:ext cx="555687" cy="390383"/>
            </a:xfrm>
            <a:custGeom>
              <a:avLst/>
              <a:gdLst/>
              <a:ahLst/>
              <a:cxnLst/>
              <a:rect l="l" t="t" r="r" b="b"/>
              <a:pathLst>
                <a:path w="1769697" h="1431846">
                  <a:moveTo>
                    <a:pt x="0" y="0"/>
                  </a:moveTo>
                  <a:lnTo>
                    <a:pt x="1769697" y="0"/>
                  </a:lnTo>
                  <a:lnTo>
                    <a:pt x="1769697" y="1431846"/>
                  </a:lnTo>
                  <a:lnTo>
                    <a:pt x="0" y="1431846"/>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22" name="AutoShape 22">
              <a:extLst>
                <a:ext uri="{FF2B5EF4-FFF2-40B4-BE49-F238E27FC236}">
                  <a16:creationId xmlns:a16="http://schemas.microsoft.com/office/drawing/2014/main" id="{8D753152-12E3-2325-C0F0-81E2FCF38F94}"/>
                </a:ext>
              </a:extLst>
            </p:cNvPr>
            <p:cNvSpPr/>
            <p:nvPr/>
          </p:nvSpPr>
          <p:spPr>
            <a:xfrm>
              <a:off x="2064305" y="2528419"/>
              <a:ext cx="735114"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24" name="AutoShape 24">
              <a:extLst>
                <a:ext uri="{FF2B5EF4-FFF2-40B4-BE49-F238E27FC236}">
                  <a16:creationId xmlns:a16="http://schemas.microsoft.com/office/drawing/2014/main" id="{F760E6E0-2160-C869-2131-2C7C80E5A03E}"/>
                </a:ext>
              </a:extLst>
            </p:cNvPr>
            <p:cNvSpPr/>
            <p:nvPr/>
          </p:nvSpPr>
          <p:spPr>
            <a:xfrm>
              <a:off x="2004384" y="5922726"/>
              <a:ext cx="734620"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28" name="AutoShape 28">
              <a:extLst>
                <a:ext uri="{FF2B5EF4-FFF2-40B4-BE49-F238E27FC236}">
                  <a16:creationId xmlns:a16="http://schemas.microsoft.com/office/drawing/2014/main" id="{D396CAA4-6C5D-530B-B855-73C5286C8D7D}"/>
                </a:ext>
              </a:extLst>
            </p:cNvPr>
            <p:cNvSpPr/>
            <p:nvPr/>
          </p:nvSpPr>
          <p:spPr>
            <a:xfrm flipV="1">
              <a:off x="6169025" y="4905486"/>
              <a:ext cx="266" cy="1123837"/>
            </a:xfrm>
            <a:prstGeom prst="line">
              <a:avLst/>
            </a:prstGeom>
            <a:ln w="50800" cap="flat">
              <a:solidFill>
                <a:srgbClr val="6D0A51"/>
              </a:solidFill>
              <a:prstDash val="solid"/>
              <a:headEnd type="none" w="sm" len="sm"/>
              <a:tailEnd type="triangle" w="lg" len="med"/>
            </a:ln>
          </p:spPr>
          <p:txBody>
            <a:bodyPr/>
            <a:lstStyle/>
            <a:p>
              <a:endParaRPr lang="en-US"/>
            </a:p>
          </p:txBody>
        </p:sp>
        <p:sp>
          <p:nvSpPr>
            <p:cNvPr id="29" name="AutoShape 29">
              <a:extLst>
                <a:ext uri="{FF2B5EF4-FFF2-40B4-BE49-F238E27FC236}">
                  <a16:creationId xmlns:a16="http://schemas.microsoft.com/office/drawing/2014/main" id="{F0E93EFE-086D-6FEE-3C33-78542FD95EAA}"/>
                </a:ext>
              </a:extLst>
            </p:cNvPr>
            <p:cNvSpPr/>
            <p:nvPr/>
          </p:nvSpPr>
          <p:spPr>
            <a:xfrm>
              <a:off x="9472581" y="2444149"/>
              <a:ext cx="734620"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0" name="AutoShape 30">
              <a:extLst>
                <a:ext uri="{FF2B5EF4-FFF2-40B4-BE49-F238E27FC236}">
                  <a16:creationId xmlns:a16="http://schemas.microsoft.com/office/drawing/2014/main" id="{BBB28D6C-1922-5BF4-9D42-3534F7C73512}"/>
                </a:ext>
              </a:extLst>
            </p:cNvPr>
            <p:cNvSpPr/>
            <p:nvPr/>
          </p:nvSpPr>
          <p:spPr>
            <a:xfrm flipV="1">
              <a:off x="6177576" y="2412999"/>
              <a:ext cx="1705949" cy="597"/>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1" name="AutoShape 31">
              <a:extLst>
                <a:ext uri="{FF2B5EF4-FFF2-40B4-BE49-F238E27FC236}">
                  <a16:creationId xmlns:a16="http://schemas.microsoft.com/office/drawing/2014/main" id="{8D278BAB-4E65-1E25-EA80-08D2556F5CB1}"/>
                </a:ext>
              </a:extLst>
            </p:cNvPr>
            <p:cNvSpPr/>
            <p:nvPr/>
          </p:nvSpPr>
          <p:spPr>
            <a:xfrm>
              <a:off x="1487379" y="4707203"/>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2" name="AutoShape 32">
              <a:extLst>
                <a:ext uri="{FF2B5EF4-FFF2-40B4-BE49-F238E27FC236}">
                  <a16:creationId xmlns:a16="http://schemas.microsoft.com/office/drawing/2014/main" id="{762EA429-5F6B-B0C0-82C8-8A68904AB015}"/>
                </a:ext>
              </a:extLst>
            </p:cNvPr>
            <p:cNvSpPr/>
            <p:nvPr/>
          </p:nvSpPr>
          <p:spPr>
            <a:xfrm flipH="1">
              <a:off x="2124720" y="4115901"/>
              <a:ext cx="614284" cy="1"/>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6" name="AutoShape 31">
              <a:extLst>
                <a:ext uri="{FF2B5EF4-FFF2-40B4-BE49-F238E27FC236}">
                  <a16:creationId xmlns:a16="http://schemas.microsoft.com/office/drawing/2014/main" id="{164CAC85-4388-C798-433D-29B7ACC4EEB0}"/>
                </a:ext>
              </a:extLst>
            </p:cNvPr>
            <p:cNvSpPr/>
            <p:nvPr/>
          </p:nvSpPr>
          <p:spPr>
            <a:xfrm>
              <a:off x="3358872" y="2890736"/>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8" name="Tekstvak 37">
              <a:extLst>
                <a:ext uri="{FF2B5EF4-FFF2-40B4-BE49-F238E27FC236}">
                  <a16:creationId xmlns:a16="http://schemas.microsoft.com/office/drawing/2014/main" id="{800F1F22-6850-0823-ACFB-83FCB776BDEF}"/>
                </a:ext>
              </a:extLst>
            </p:cNvPr>
            <p:cNvSpPr txBox="1"/>
            <p:nvPr/>
          </p:nvSpPr>
          <p:spPr>
            <a:xfrm>
              <a:off x="1826343" y="1584474"/>
              <a:ext cx="1211037" cy="400110"/>
            </a:xfrm>
            <a:prstGeom prst="rect">
              <a:avLst/>
            </a:prstGeom>
            <a:noFill/>
          </p:spPr>
          <p:txBody>
            <a:bodyPr wrap="none" rtlCol="0">
              <a:spAutoFit/>
            </a:bodyPr>
            <a:lstStyle/>
            <a:p>
              <a:r>
                <a:rPr lang="en-US" sz="2000">
                  <a:solidFill>
                    <a:schemeClr val="tx1">
                      <a:lumMod val="65000"/>
                      <a:lumOff val="35000"/>
                    </a:schemeClr>
                  </a:solidFill>
                </a:rPr>
                <a:t>Upstream</a:t>
              </a:r>
            </a:p>
          </p:txBody>
        </p:sp>
        <p:sp>
          <p:nvSpPr>
            <p:cNvPr id="40" name="Tekstvak 39">
              <a:extLst>
                <a:ext uri="{FF2B5EF4-FFF2-40B4-BE49-F238E27FC236}">
                  <a16:creationId xmlns:a16="http://schemas.microsoft.com/office/drawing/2014/main" id="{30DE0495-45DF-3CE5-A356-6685DAC35AAF}"/>
                </a:ext>
              </a:extLst>
            </p:cNvPr>
            <p:cNvSpPr txBox="1"/>
            <p:nvPr/>
          </p:nvSpPr>
          <p:spPr>
            <a:xfrm>
              <a:off x="9136366" y="1558999"/>
              <a:ext cx="1520673" cy="400110"/>
            </a:xfrm>
            <a:prstGeom prst="rect">
              <a:avLst/>
            </a:prstGeom>
            <a:noFill/>
          </p:spPr>
          <p:txBody>
            <a:bodyPr wrap="none" rtlCol="0">
              <a:spAutoFit/>
            </a:bodyPr>
            <a:lstStyle/>
            <a:p>
              <a:r>
                <a:rPr lang="en-US" sz="2000">
                  <a:solidFill>
                    <a:schemeClr val="tx1">
                      <a:lumMod val="65000"/>
                      <a:lumOff val="35000"/>
                    </a:schemeClr>
                  </a:solidFill>
                </a:rPr>
                <a:t>Downstream</a:t>
              </a:r>
            </a:p>
          </p:txBody>
        </p:sp>
        <p:cxnSp>
          <p:nvCxnSpPr>
            <p:cNvPr id="42" name="Rechte verbindingslijn 41">
              <a:extLst>
                <a:ext uri="{FF2B5EF4-FFF2-40B4-BE49-F238E27FC236}">
                  <a16:creationId xmlns:a16="http://schemas.microsoft.com/office/drawing/2014/main" id="{22B5729B-F9FB-D679-C283-B51667D62E45}"/>
                </a:ext>
              </a:extLst>
            </p:cNvPr>
            <p:cNvCxnSpPr>
              <a:cxnSpLocks/>
            </p:cNvCxnSpPr>
            <p:nvPr/>
          </p:nvCxnSpPr>
          <p:spPr>
            <a:xfrm>
              <a:off x="4454837" y="6003820"/>
              <a:ext cx="1717978" cy="0"/>
            </a:xfrm>
            <a:prstGeom prst="line">
              <a:avLst/>
            </a:prstGeom>
            <a:ln w="50800">
              <a:solidFill>
                <a:srgbClr val="6D0A51"/>
              </a:solidFill>
            </a:ln>
          </p:spPr>
          <p:style>
            <a:lnRef idx="1">
              <a:schemeClr val="accent1"/>
            </a:lnRef>
            <a:fillRef idx="0">
              <a:schemeClr val="accent1"/>
            </a:fillRef>
            <a:effectRef idx="0">
              <a:schemeClr val="accent1"/>
            </a:effectRef>
            <a:fontRef idx="minor">
              <a:schemeClr val="tx1"/>
            </a:fontRef>
          </p:style>
        </p:cxnSp>
        <p:cxnSp>
          <p:nvCxnSpPr>
            <p:cNvPr id="46" name="Rechte verbindingslijn 45">
              <a:extLst>
                <a:ext uri="{FF2B5EF4-FFF2-40B4-BE49-F238E27FC236}">
                  <a16:creationId xmlns:a16="http://schemas.microsoft.com/office/drawing/2014/main" id="{94AE0165-FCD7-25D8-0E63-A6F05839AB86}"/>
                </a:ext>
              </a:extLst>
            </p:cNvPr>
            <p:cNvCxnSpPr>
              <a:cxnSpLocks/>
            </p:cNvCxnSpPr>
            <p:nvPr/>
          </p:nvCxnSpPr>
          <p:spPr>
            <a:xfrm>
              <a:off x="6181725" y="2419350"/>
              <a:ext cx="486" cy="694974"/>
            </a:xfrm>
            <a:prstGeom prst="line">
              <a:avLst/>
            </a:prstGeom>
            <a:ln w="50800">
              <a:solidFill>
                <a:srgbClr val="6D0A51"/>
              </a:solidFill>
            </a:ln>
          </p:spPr>
          <p:style>
            <a:lnRef idx="1">
              <a:schemeClr val="accent1"/>
            </a:lnRef>
            <a:fillRef idx="0">
              <a:schemeClr val="accent1"/>
            </a:fillRef>
            <a:effectRef idx="0">
              <a:schemeClr val="accent1"/>
            </a:effectRef>
            <a:fontRef idx="minor">
              <a:schemeClr val="tx1"/>
            </a:fontRef>
          </p:style>
        </p:cxnSp>
        <p:sp>
          <p:nvSpPr>
            <p:cNvPr id="50" name="Freeform 13">
              <a:extLst>
                <a:ext uri="{FF2B5EF4-FFF2-40B4-BE49-F238E27FC236}">
                  <a16:creationId xmlns:a16="http://schemas.microsoft.com/office/drawing/2014/main" id="{596FB849-C01C-407B-7F21-85024529A450}"/>
                </a:ext>
              </a:extLst>
            </p:cNvPr>
            <p:cNvSpPr/>
            <p:nvPr/>
          </p:nvSpPr>
          <p:spPr>
            <a:xfrm>
              <a:off x="8606931" y="2234160"/>
              <a:ext cx="688410" cy="419979"/>
            </a:xfrm>
            <a:custGeom>
              <a:avLst/>
              <a:gdLst/>
              <a:ahLst/>
              <a:cxnLst/>
              <a:rect l="l" t="t" r="r" b="b"/>
              <a:pathLst>
                <a:path w="2192380" h="1540398">
                  <a:moveTo>
                    <a:pt x="0" y="0"/>
                  </a:moveTo>
                  <a:lnTo>
                    <a:pt x="2192380" y="0"/>
                  </a:lnTo>
                  <a:lnTo>
                    <a:pt x="2192380" y="1540398"/>
                  </a:lnTo>
                  <a:lnTo>
                    <a:pt x="0" y="1540398"/>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51" name="AutoShape 31">
              <a:extLst>
                <a:ext uri="{FF2B5EF4-FFF2-40B4-BE49-F238E27FC236}">
                  <a16:creationId xmlns:a16="http://schemas.microsoft.com/office/drawing/2014/main" id="{DE99FBDC-A679-8AEF-6871-F86778D41C4D}"/>
                </a:ext>
              </a:extLst>
            </p:cNvPr>
            <p:cNvSpPr/>
            <p:nvPr/>
          </p:nvSpPr>
          <p:spPr>
            <a:xfrm>
              <a:off x="10792692" y="2720274"/>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3" name="AutoShape 29">
              <a:extLst>
                <a:ext uri="{FF2B5EF4-FFF2-40B4-BE49-F238E27FC236}">
                  <a16:creationId xmlns:a16="http://schemas.microsoft.com/office/drawing/2014/main" id="{B58A44A0-C039-81F4-FC04-440A5B83194C}"/>
                </a:ext>
              </a:extLst>
            </p:cNvPr>
            <p:cNvSpPr/>
            <p:nvPr/>
          </p:nvSpPr>
          <p:spPr>
            <a:xfrm>
              <a:off x="9499309" y="4883341"/>
              <a:ext cx="734620"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4" name="AutoShape 31">
              <a:extLst>
                <a:ext uri="{FF2B5EF4-FFF2-40B4-BE49-F238E27FC236}">
                  <a16:creationId xmlns:a16="http://schemas.microsoft.com/office/drawing/2014/main" id="{FA829326-F0B4-5589-4E09-195959957E68}"/>
                </a:ext>
              </a:extLst>
            </p:cNvPr>
            <p:cNvSpPr/>
            <p:nvPr/>
          </p:nvSpPr>
          <p:spPr>
            <a:xfrm>
              <a:off x="8951134" y="3997033"/>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5" name="AutoShape 32">
              <a:extLst>
                <a:ext uri="{FF2B5EF4-FFF2-40B4-BE49-F238E27FC236}">
                  <a16:creationId xmlns:a16="http://schemas.microsoft.com/office/drawing/2014/main" id="{2C342F21-8745-8049-0258-83F0AB01BB44}"/>
                </a:ext>
              </a:extLst>
            </p:cNvPr>
            <p:cNvSpPr/>
            <p:nvPr/>
          </p:nvSpPr>
          <p:spPr>
            <a:xfrm flipH="1" flipV="1">
              <a:off x="9559477" y="3659360"/>
              <a:ext cx="674452"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6" name="Freeform 9">
              <a:extLst>
                <a:ext uri="{FF2B5EF4-FFF2-40B4-BE49-F238E27FC236}">
                  <a16:creationId xmlns:a16="http://schemas.microsoft.com/office/drawing/2014/main" id="{7E2E00C9-BE6D-6CB5-5805-D89F90F5F875}"/>
                </a:ext>
              </a:extLst>
            </p:cNvPr>
            <p:cNvSpPr/>
            <p:nvPr/>
          </p:nvSpPr>
          <p:spPr>
            <a:xfrm>
              <a:off x="8657958" y="3402279"/>
              <a:ext cx="595860" cy="510264"/>
            </a:xfrm>
            <a:custGeom>
              <a:avLst/>
              <a:gdLst/>
              <a:ahLst/>
              <a:cxnLst/>
              <a:rect l="l" t="t" r="r" b="b"/>
              <a:pathLst>
                <a:path w="1897637" h="1871544">
                  <a:moveTo>
                    <a:pt x="0" y="0"/>
                  </a:moveTo>
                  <a:lnTo>
                    <a:pt x="1897637" y="0"/>
                  </a:lnTo>
                  <a:lnTo>
                    <a:pt x="1897637" y="1871544"/>
                  </a:lnTo>
                  <a:lnTo>
                    <a:pt x="0" y="1871544"/>
                  </a:lnTo>
                  <a:lnTo>
                    <a:pt x="0" y="0"/>
                  </a:lnTo>
                  <a:close/>
                </a:path>
              </a:pathLst>
            </a:custGeom>
            <a:blipFill>
              <a:blip>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57" name="AutoShape 31">
              <a:extLst>
                <a:ext uri="{FF2B5EF4-FFF2-40B4-BE49-F238E27FC236}">
                  <a16:creationId xmlns:a16="http://schemas.microsoft.com/office/drawing/2014/main" id="{AF927A67-FAEB-B676-F809-2E419513E7AD}"/>
                </a:ext>
              </a:extLst>
            </p:cNvPr>
            <p:cNvSpPr/>
            <p:nvPr/>
          </p:nvSpPr>
          <p:spPr>
            <a:xfrm>
              <a:off x="10820368" y="5135253"/>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8" name="Freeform 7">
              <a:extLst>
                <a:ext uri="{FF2B5EF4-FFF2-40B4-BE49-F238E27FC236}">
                  <a16:creationId xmlns:a16="http://schemas.microsoft.com/office/drawing/2014/main" id="{546F6A45-678A-E40F-F331-2C100B3022DD}"/>
                </a:ext>
              </a:extLst>
            </p:cNvPr>
            <p:cNvSpPr/>
            <p:nvPr/>
          </p:nvSpPr>
          <p:spPr>
            <a:xfrm>
              <a:off x="10536559" y="3441847"/>
              <a:ext cx="499444" cy="510711"/>
            </a:xfrm>
            <a:custGeom>
              <a:avLst/>
              <a:gdLst/>
              <a:ahLst/>
              <a:cxnLst/>
              <a:rect l="l" t="t" r="r" b="b"/>
              <a:pathLst>
                <a:path w="1192937" h="1404888">
                  <a:moveTo>
                    <a:pt x="0" y="0"/>
                  </a:moveTo>
                  <a:lnTo>
                    <a:pt x="1192937" y="0"/>
                  </a:lnTo>
                  <a:lnTo>
                    <a:pt x="1192937" y="1404888"/>
                  </a:lnTo>
                  <a:lnTo>
                    <a:pt x="0" y="1404888"/>
                  </a:lnTo>
                  <a:lnTo>
                    <a:pt x="0" y="0"/>
                  </a:lnTo>
                  <a:close/>
                </a:path>
              </a:pathLst>
            </a:custGeom>
            <a:blipFill>
              <a:blip>
                <a:extLst>
                  <a:ext uri="{96DAC541-7B7A-43D3-8B79-37D633B846F1}">
                    <asvg:svgBlip xmlns:asvg="http://schemas.microsoft.com/office/drawing/2016/SVG/main" r:embed="rId20"/>
                  </a:ext>
                </a:extLst>
              </a:blip>
              <a:stretch>
                <a:fillRect/>
              </a:stretch>
            </a:blipFill>
          </p:spPr>
          <p:txBody>
            <a:bodyPr/>
            <a:lstStyle/>
            <a:p>
              <a:endParaRPr lang="en-US"/>
            </a:p>
          </p:txBody>
        </p:sp>
        <p:sp>
          <p:nvSpPr>
            <p:cNvPr id="3" name="Freeform 2">
              <a:extLst>
                <a:ext uri="{FF2B5EF4-FFF2-40B4-BE49-F238E27FC236}">
                  <a16:creationId xmlns:a16="http://schemas.microsoft.com/office/drawing/2014/main" id="{7D5DFCD3-6E3A-7AA3-5EC3-CFA5189E1211}"/>
                </a:ext>
              </a:extLst>
            </p:cNvPr>
            <p:cNvSpPr/>
            <p:nvPr/>
          </p:nvSpPr>
          <p:spPr>
            <a:xfrm>
              <a:off x="10516831" y="2131206"/>
              <a:ext cx="499441" cy="497930"/>
            </a:xfrm>
            <a:custGeom>
              <a:avLst/>
              <a:gdLst/>
              <a:ahLst/>
              <a:cxnLst/>
              <a:rect l="l" t="t" r="r" b="b"/>
              <a:pathLst>
                <a:path w="2111607" h="2112780">
                  <a:moveTo>
                    <a:pt x="0" y="0"/>
                  </a:moveTo>
                  <a:lnTo>
                    <a:pt x="2111607" y="0"/>
                  </a:lnTo>
                  <a:lnTo>
                    <a:pt x="2111607" y="2112780"/>
                  </a:lnTo>
                  <a:lnTo>
                    <a:pt x="0" y="2112780"/>
                  </a:lnTo>
                  <a:lnTo>
                    <a:pt x="0" y="0"/>
                  </a:lnTo>
                  <a:close/>
                </a:path>
              </a:pathLst>
            </a:custGeom>
            <a:blipFill>
              <a:blip>
                <a:extLst>
                  <a:ext uri="{96DAC541-7B7A-43D3-8B79-37D633B846F1}">
                    <asvg:svgBlip xmlns:asvg="http://schemas.microsoft.com/office/drawing/2016/SVG/main" r:embed="rId21"/>
                  </a:ext>
                </a:extLst>
              </a:blip>
              <a:stretch>
                <a:fillRect/>
              </a:stretch>
            </a:blipFill>
          </p:spPr>
          <p:txBody>
            <a:bodyPr/>
            <a:lstStyle/>
            <a:p>
              <a:endParaRPr lang="en-US"/>
            </a:p>
          </p:txBody>
        </p:sp>
      </p:grpSp>
      <p:sp>
        <p:nvSpPr>
          <p:cNvPr id="2" name="Ovaal 1">
            <a:extLst>
              <a:ext uri="{FF2B5EF4-FFF2-40B4-BE49-F238E27FC236}">
                <a16:creationId xmlns:a16="http://schemas.microsoft.com/office/drawing/2014/main" id="{A6A7B35D-5BB4-A139-FDB0-1153627BB3D0}"/>
              </a:ext>
            </a:extLst>
          </p:cNvPr>
          <p:cNvSpPr/>
          <p:nvPr/>
        </p:nvSpPr>
        <p:spPr>
          <a:xfrm>
            <a:off x="561173" y="959875"/>
            <a:ext cx="4126832" cy="5208871"/>
          </a:xfrm>
          <a:prstGeom prst="ellipse">
            <a:avLst/>
          </a:prstGeom>
          <a:solidFill>
            <a:schemeClr val="accent1">
              <a:lumMod val="60000"/>
              <a:lumOff val="40000"/>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al 6">
            <a:extLst>
              <a:ext uri="{FF2B5EF4-FFF2-40B4-BE49-F238E27FC236}">
                <a16:creationId xmlns:a16="http://schemas.microsoft.com/office/drawing/2014/main" id="{2BF4158A-7417-5F34-EFF7-3571CE872286}"/>
              </a:ext>
            </a:extLst>
          </p:cNvPr>
          <p:cNvSpPr/>
          <p:nvPr/>
        </p:nvSpPr>
        <p:spPr>
          <a:xfrm>
            <a:off x="5231549" y="2519247"/>
            <a:ext cx="2281095" cy="2281989"/>
          </a:xfrm>
          <a:prstGeom prst="ellipse">
            <a:avLst/>
          </a:prstGeom>
          <a:solidFill>
            <a:schemeClr val="accent1">
              <a:lumMod val="60000"/>
              <a:lumOff val="40000"/>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al 7">
            <a:extLst>
              <a:ext uri="{FF2B5EF4-FFF2-40B4-BE49-F238E27FC236}">
                <a16:creationId xmlns:a16="http://schemas.microsoft.com/office/drawing/2014/main" id="{24520E8B-EF8F-21F3-B415-F25AF730B411}"/>
              </a:ext>
            </a:extLst>
          </p:cNvPr>
          <p:cNvSpPr/>
          <p:nvPr/>
        </p:nvSpPr>
        <p:spPr>
          <a:xfrm>
            <a:off x="8673271" y="1571075"/>
            <a:ext cx="914433" cy="875900"/>
          </a:xfrm>
          <a:prstGeom prst="ellipse">
            <a:avLst/>
          </a:prstGeom>
          <a:solidFill>
            <a:schemeClr val="accent1">
              <a:lumMod val="60000"/>
              <a:lumOff val="40000"/>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al 8">
            <a:extLst>
              <a:ext uri="{FF2B5EF4-FFF2-40B4-BE49-F238E27FC236}">
                <a16:creationId xmlns:a16="http://schemas.microsoft.com/office/drawing/2014/main" id="{70355A33-DDEA-63A2-7831-82F605345AD2}"/>
              </a:ext>
            </a:extLst>
          </p:cNvPr>
          <p:cNvSpPr/>
          <p:nvPr/>
        </p:nvSpPr>
        <p:spPr>
          <a:xfrm>
            <a:off x="10487347" y="1520258"/>
            <a:ext cx="914433" cy="875900"/>
          </a:xfrm>
          <a:prstGeom prst="ellipse">
            <a:avLst/>
          </a:prstGeom>
          <a:solidFill>
            <a:schemeClr val="accent1">
              <a:lumMod val="60000"/>
              <a:lumOff val="40000"/>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al 9">
            <a:extLst>
              <a:ext uri="{FF2B5EF4-FFF2-40B4-BE49-F238E27FC236}">
                <a16:creationId xmlns:a16="http://schemas.microsoft.com/office/drawing/2014/main" id="{40F1CFFA-C36C-431D-DBE6-D0F504780038}"/>
              </a:ext>
            </a:extLst>
          </p:cNvPr>
          <p:cNvSpPr/>
          <p:nvPr/>
        </p:nvSpPr>
        <p:spPr>
          <a:xfrm>
            <a:off x="10512406" y="2825458"/>
            <a:ext cx="914433" cy="875900"/>
          </a:xfrm>
          <a:prstGeom prst="ellipse">
            <a:avLst/>
          </a:prstGeom>
          <a:solidFill>
            <a:schemeClr val="accent1">
              <a:lumMod val="60000"/>
              <a:lumOff val="40000"/>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519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34712-CB8C-B2EB-5CCE-964EF081BCE8}"/>
            </a:ext>
          </a:extLst>
        </p:cNvPr>
        <p:cNvGrpSpPr/>
        <p:nvPr/>
      </p:nvGrpSpPr>
      <p:grpSpPr>
        <a:xfrm>
          <a:off x="0" y="0"/>
          <a:ext cx="0" cy="0"/>
          <a:chOff x="0" y="0"/>
          <a:chExt cx="0" cy="0"/>
        </a:xfrm>
      </p:grpSpPr>
      <p:sp>
        <p:nvSpPr>
          <p:cNvPr id="35" name="Tekstvak 34">
            <a:extLst>
              <a:ext uri="{FF2B5EF4-FFF2-40B4-BE49-F238E27FC236}">
                <a16:creationId xmlns:a16="http://schemas.microsoft.com/office/drawing/2014/main" id="{25676409-54ED-589E-618F-E1F063AB3495}"/>
              </a:ext>
            </a:extLst>
          </p:cNvPr>
          <p:cNvSpPr txBox="1"/>
          <p:nvPr/>
        </p:nvSpPr>
        <p:spPr>
          <a:xfrm>
            <a:off x="417934" y="168901"/>
            <a:ext cx="11495636" cy="1015534"/>
          </a:xfrm>
          <a:prstGeom prst="rect">
            <a:avLst/>
          </a:prstGeom>
          <a:noFill/>
        </p:spPr>
        <p:txBody>
          <a:bodyPr wrap="square" rtlCol="0">
            <a:spAutoFit/>
          </a:bodyPr>
          <a:lstStyle/>
          <a:p>
            <a:r>
              <a:rPr lang="en-US" sz="5999" dirty="0">
                <a:solidFill>
                  <a:srgbClr val="B88E00"/>
                </a:solidFill>
              </a:rPr>
              <a:t>De </a:t>
            </a:r>
            <a:r>
              <a:rPr lang="en-US" sz="5999" dirty="0" err="1">
                <a:solidFill>
                  <a:srgbClr val="B88E00"/>
                </a:solidFill>
              </a:rPr>
              <a:t>keten</a:t>
            </a:r>
            <a:r>
              <a:rPr lang="en-US" sz="5999" dirty="0">
                <a:solidFill>
                  <a:srgbClr val="B88E00"/>
                </a:solidFill>
              </a:rPr>
              <a:t> </a:t>
            </a:r>
            <a:r>
              <a:rPr lang="en-US" sz="5999" dirty="0" err="1">
                <a:solidFill>
                  <a:srgbClr val="B88E00"/>
                </a:solidFill>
              </a:rPr>
              <a:t>volgens</a:t>
            </a:r>
            <a:r>
              <a:rPr lang="en-US" sz="5999" dirty="0">
                <a:solidFill>
                  <a:srgbClr val="B88E00"/>
                </a:solidFill>
              </a:rPr>
              <a:t> de EUDR</a:t>
            </a:r>
            <a:endParaRPr lang="en-US" sz="5999" dirty="0">
              <a:solidFill>
                <a:schemeClr val="tx1">
                  <a:lumMod val="50000"/>
                  <a:lumOff val="50000"/>
                </a:schemeClr>
              </a:solidFill>
            </a:endParaRPr>
          </a:p>
        </p:txBody>
      </p:sp>
      <p:grpSp>
        <p:nvGrpSpPr>
          <p:cNvPr id="4" name="Groep 3">
            <a:extLst>
              <a:ext uri="{FF2B5EF4-FFF2-40B4-BE49-F238E27FC236}">
                <a16:creationId xmlns:a16="http://schemas.microsoft.com/office/drawing/2014/main" id="{36E42204-583A-74DE-0F85-07AA0562B149}"/>
              </a:ext>
            </a:extLst>
          </p:cNvPr>
          <p:cNvGrpSpPr/>
          <p:nvPr/>
        </p:nvGrpSpPr>
        <p:grpSpPr>
          <a:xfrm>
            <a:off x="866612" y="1205161"/>
            <a:ext cx="10458775" cy="4947237"/>
            <a:chOff x="869885" y="1504750"/>
            <a:chExt cx="10458775" cy="4947237"/>
          </a:xfrm>
        </p:grpSpPr>
        <p:sp>
          <p:nvSpPr>
            <p:cNvPr id="39" name="Rechthoek 38">
              <a:extLst>
                <a:ext uri="{FF2B5EF4-FFF2-40B4-BE49-F238E27FC236}">
                  <a16:creationId xmlns:a16="http://schemas.microsoft.com/office/drawing/2014/main" id="{EA422CD0-10C0-7D7F-130D-DC701E6E49B4}"/>
                </a:ext>
              </a:extLst>
            </p:cNvPr>
            <p:cNvSpPr/>
            <p:nvPr/>
          </p:nvSpPr>
          <p:spPr>
            <a:xfrm>
              <a:off x="8076479" y="1504750"/>
              <a:ext cx="3252181" cy="4909905"/>
            </a:xfrm>
            <a:prstGeom prst="rect">
              <a:avLst/>
            </a:prstGeom>
            <a:solidFill>
              <a:srgbClr val="EBE5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hthoek 36">
              <a:extLst>
                <a:ext uri="{FF2B5EF4-FFF2-40B4-BE49-F238E27FC236}">
                  <a16:creationId xmlns:a16="http://schemas.microsoft.com/office/drawing/2014/main" id="{950CECA0-CDFB-15CC-6840-F57A98EF4BD5}"/>
                </a:ext>
              </a:extLst>
            </p:cNvPr>
            <p:cNvSpPr/>
            <p:nvPr/>
          </p:nvSpPr>
          <p:spPr>
            <a:xfrm>
              <a:off x="869885" y="1542082"/>
              <a:ext cx="3252181" cy="4909905"/>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5">
              <a:extLst>
                <a:ext uri="{FF2B5EF4-FFF2-40B4-BE49-F238E27FC236}">
                  <a16:creationId xmlns:a16="http://schemas.microsoft.com/office/drawing/2014/main" id="{7CEF38FA-1528-ED8C-B728-F54192DC85AD}"/>
                </a:ext>
              </a:extLst>
            </p:cNvPr>
            <p:cNvSpPr/>
            <p:nvPr/>
          </p:nvSpPr>
          <p:spPr>
            <a:xfrm>
              <a:off x="5459732" y="3350709"/>
              <a:ext cx="1444179" cy="1292649"/>
            </a:xfrm>
            <a:custGeom>
              <a:avLst/>
              <a:gdLst/>
              <a:ahLst/>
              <a:cxnLst/>
              <a:rect l="l" t="t" r="r" b="b"/>
              <a:pathLst>
                <a:path w="1420374" h="1445673">
                  <a:moveTo>
                    <a:pt x="0" y="0"/>
                  </a:moveTo>
                  <a:lnTo>
                    <a:pt x="1420374" y="0"/>
                  </a:lnTo>
                  <a:lnTo>
                    <a:pt x="1420374" y="1445673"/>
                  </a:lnTo>
                  <a:lnTo>
                    <a:pt x="0" y="144567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a:extLst>
                <a:ext uri="{FF2B5EF4-FFF2-40B4-BE49-F238E27FC236}">
                  <a16:creationId xmlns:a16="http://schemas.microsoft.com/office/drawing/2014/main" id="{17D8712F-260C-97EC-3220-59332E9296FD}"/>
                </a:ext>
              </a:extLst>
            </p:cNvPr>
            <p:cNvSpPr/>
            <p:nvPr/>
          </p:nvSpPr>
          <p:spPr>
            <a:xfrm>
              <a:off x="10544654" y="5840337"/>
              <a:ext cx="528320" cy="458734"/>
            </a:xfrm>
            <a:custGeom>
              <a:avLst/>
              <a:gdLst/>
              <a:ahLst/>
              <a:cxnLst/>
              <a:rect l="l" t="t" r="r" b="b"/>
              <a:pathLst>
                <a:path w="1261907" h="1261907">
                  <a:moveTo>
                    <a:pt x="0" y="0"/>
                  </a:moveTo>
                  <a:lnTo>
                    <a:pt x="1261907" y="0"/>
                  </a:lnTo>
                  <a:lnTo>
                    <a:pt x="1261907" y="1261907"/>
                  </a:lnTo>
                  <a:lnTo>
                    <a:pt x="0" y="126190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a:extLst>
                <a:ext uri="{FF2B5EF4-FFF2-40B4-BE49-F238E27FC236}">
                  <a16:creationId xmlns:a16="http://schemas.microsoft.com/office/drawing/2014/main" id="{B014F23E-712A-8D75-DC6F-30ED128AEAB2}"/>
                </a:ext>
              </a:extLst>
            </p:cNvPr>
            <p:cNvSpPr/>
            <p:nvPr/>
          </p:nvSpPr>
          <p:spPr>
            <a:xfrm>
              <a:off x="10508095" y="4541626"/>
              <a:ext cx="624546" cy="505682"/>
            </a:xfrm>
            <a:custGeom>
              <a:avLst/>
              <a:gdLst/>
              <a:ahLst/>
              <a:cxnLst/>
              <a:rect l="l" t="t" r="r" b="b"/>
              <a:pathLst>
                <a:path w="1988993" h="1854736">
                  <a:moveTo>
                    <a:pt x="0" y="0"/>
                  </a:moveTo>
                  <a:lnTo>
                    <a:pt x="1988993" y="0"/>
                  </a:lnTo>
                  <a:lnTo>
                    <a:pt x="1988993" y="1854736"/>
                  </a:lnTo>
                  <a:lnTo>
                    <a:pt x="0" y="18547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45D45485-58FE-4735-5F1D-98D36E90BEA2}"/>
                </a:ext>
              </a:extLst>
            </p:cNvPr>
            <p:cNvSpPr/>
            <p:nvPr/>
          </p:nvSpPr>
          <p:spPr>
            <a:xfrm>
              <a:off x="1131741" y="3850595"/>
              <a:ext cx="678693" cy="506799"/>
            </a:xfrm>
            <a:custGeom>
              <a:avLst/>
              <a:gdLst/>
              <a:ahLst/>
              <a:cxnLst/>
              <a:rect l="l" t="t" r="r" b="b"/>
              <a:pathLst>
                <a:path w="2161435" h="1858834">
                  <a:moveTo>
                    <a:pt x="0" y="0"/>
                  </a:moveTo>
                  <a:lnTo>
                    <a:pt x="2161435" y="0"/>
                  </a:lnTo>
                  <a:lnTo>
                    <a:pt x="2161435" y="1858834"/>
                  </a:lnTo>
                  <a:lnTo>
                    <a:pt x="0" y="185883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3" name="Freeform 13">
              <a:extLst>
                <a:ext uri="{FF2B5EF4-FFF2-40B4-BE49-F238E27FC236}">
                  <a16:creationId xmlns:a16="http://schemas.microsoft.com/office/drawing/2014/main" id="{B3BCF625-066F-4BE8-A476-FD254D804D53}"/>
                </a:ext>
              </a:extLst>
            </p:cNvPr>
            <p:cNvSpPr/>
            <p:nvPr/>
          </p:nvSpPr>
          <p:spPr>
            <a:xfrm>
              <a:off x="3046294" y="5707957"/>
              <a:ext cx="688410" cy="419979"/>
            </a:xfrm>
            <a:custGeom>
              <a:avLst/>
              <a:gdLst/>
              <a:ahLst/>
              <a:cxnLst/>
              <a:rect l="l" t="t" r="r" b="b"/>
              <a:pathLst>
                <a:path w="2192380" h="1540398">
                  <a:moveTo>
                    <a:pt x="0" y="0"/>
                  </a:moveTo>
                  <a:lnTo>
                    <a:pt x="2192380" y="0"/>
                  </a:lnTo>
                  <a:lnTo>
                    <a:pt x="2192380" y="1540398"/>
                  </a:lnTo>
                  <a:lnTo>
                    <a:pt x="0" y="154039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4" name="Freeform 14">
              <a:extLst>
                <a:ext uri="{FF2B5EF4-FFF2-40B4-BE49-F238E27FC236}">
                  <a16:creationId xmlns:a16="http://schemas.microsoft.com/office/drawing/2014/main" id="{B8C924D9-18FE-41A7-3612-E387BA76BD23}"/>
                </a:ext>
              </a:extLst>
            </p:cNvPr>
            <p:cNvSpPr/>
            <p:nvPr/>
          </p:nvSpPr>
          <p:spPr>
            <a:xfrm>
              <a:off x="1161152" y="5599603"/>
              <a:ext cx="616511" cy="535309"/>
            </a:xfrm>
            <a:custGeom>
              <a:avLst/>
              <a:gdLst/>
              <a:ahLst/>
              <a:cxnLst/>
              <a:rect l="l" t="t" r="r" b="b"/>
              <a:pathLst>
                <a:path w="1963404" h="1963404">
                  <a:moveTo>
                    <a:pt x="0" y="0"/>
                  </a:moveTo>
                  <a:lnTo>
                    <a:pt x="1963404" y="0"/>
                  </a:lnTo>
                  <a:lnTo>
                    <a:pt x="1963404" y="1963405"/>
                  </a:lnTo>
                  <a:lnTo>
                    <a:pt x="0" y="196340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5" name="Freeform 15">
              <a:extLst>
                <a:ext uri="{FF2B5EF4-FFF2-40B4-BE49-F238E27FC236}">
                  <a16:creationId xmlns:a16="http://schemas.microsoft.com/office/drawing/2014/main" id="{9C087357-8521-E365-7BAC-07F21A32CDD9}"/>
                </a:ext>
              </a:extLst>
            </p:cNvPr>
            <p:cNvSpPr/>
            <p:nvPr/>
          </p:nvSpPr>
          <p:spPr>
            <a:xfrm>
              <a:off x="1189659" y="2049629"/>
              <a:ext cx="708845" cy="628043"/>
            </a:xfrm>
            <a:custGeom>
              <a:avLst/>
              <a:gdLst/>
              <a:ahLst/>
              <a:cxnLst/>
              <a:rect l="l" t="t" r="r" b="b"/>
              <a:pathLst>
                <a:path w="2257461" h="2303532">
                  <a:moveTo>
                    <a:pt x="0" y="0"/>
                  </a:moveTo>
                  <a:lnTo>
                    <a:pt x="2257461" y="0"/>
                  </a:lnTo>
                  <a:lnTo>
                    <a:pt x="2257461" y="2303532"/>
                  </a:lnTo>
                  <a:lnTo>
                    <a:pt x="0" y="230353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sz="1200"/>
            </a:p>
          </p:txBody>
        </p:sp>
        <p:sp>
          <p:nvSpPr>
            <p:cNvPr id="16" name="Freeform 16">
              <a:extLst>
                <a:ext uri="{FF2B5EF4-FFF2-40B4-BE49-F238E27FC236}">
                  <a16:creationId xmlns:a16="http://schemas.microsoft.com/office/drawing/2014/main" id="{661C62F2-B3A3-8EDF-65F6-B9428D600C5F}"/>
                </a:ext>
              </a:extLst>
            </p:cNvPr>
            <p:cNvSpPr/>
            <p:nvPr/>
          </p:nvSpPr>
          <p:spPr>
            <a:xfrm>
              <a:off x="2997568" y="2153056"/>
              <a:ext cx="776940" cy="506799"/>
            </a:xfrm>
            <a:custGeom>
              <a:avLst/>
              <a:gdLst/>
              <a:ahLst/>
              <a:cxnLst/>
              <a:rect l="l" t="t" r="r" b="b"/>
              <a:pathLst>
                <a:path w="2474321" h="1858834">
                  <a:moveTo>
                    <a:pt x="0" y="0"/>
                  </a:moveTo>
                  <a:lnTo>
                    <a:pt x="2474321" y="0"/>
                  </a:lnTo>
                  <a:lnTo>
                    <a:pt x="2474321" y="1858834"/>
                  </a:lnTo>
                  <a:lnTo>
                    <a:pt x="0" y="185883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7" name="Freeform 17">
              <a:extLst>
                <a:ext uri="{FF2B5EF4-FFF2-40B4-BE49-F238E27FC236}">
                  <a16:creationId xmlns:a16="http://schemas.microsoft.com/office/drawing/2014/main" id="{EFCA0AA1-0B39-23C4-2B4F-D11D2E069B1E}"/>
                </a:ext>
              </a:extLst>
            </p:cNvPr>
            <p:cNvSpPr/>
            <p:nvPr/>
          </p:nvSpPr>
          <p:spPr>
            <a:xfrm>
              <a:off x="3046294" y="3789973"/>
              <a:ext cx="614284" cy="567421"/>
            </a:xfrm>
            <a:custGeom>
              <a:avLst/>
              <a:gdLst/>
              <a:ahLst/>
              <a:cxnLst/>
              <a:rect l="l" t="t" r="r" b="b"/>
              <a:pathLst>
                <a:path w="1956312" h="2081183">
                  <a:moveTo>
                    <a:pt x="0" y="0"/>
                  </a:moveTo>
                  <a:lnTo>
                    <a:pt x="1956312" y="0"/>
                  </a:lnTo>
                  <a:lnTo>
                    <a:pt x="1956312" y="2081183"/>
                  </a:lnTo>
                  <a:lnTo>
                    <a:pt x="0" y="208118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D7D05FFF-3BB1-5523-935B-AD11CCE672CF}"/>
                </a:ext>
              </a:extLst>
            </p:cNvPr>
            <p:cNvSpPr/>
            <p:nvPr/>
          </p:nvSpPr>
          <p:spPr>
            <a:xfrm>
              <a:off x="8673290" y="4695045"/>
              <a:ext cx="555687" cy="390383"/>
            </a:xfrm>
            <a:custGeom>
              <a:avLst/>
              <a:gdLst/>
              <a:ahLst/>
              <a:cxnLst/>
              <a:rect l="l" t="t" r="r" b="b"/>
              <a:pathLst>
                <a:path w="1769697" h="1431846">
                  <a:moveTo>
                    <a:pt x="0" y="0"/>
                  </a:moveTo>
                  <a:lnTo>
                    <a:pt x="1769697" y="0"/>
                  </a:lnTo>
                  <a:lnTo>
                    <a:pt x="1769697" y="1431846"/>
                  </a:lnTo>
                  <a:lnTo>
                    <a:pt x="0" y="143184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22" name="AutoShape 22">
              <a:extLst>
                <a:ext uri="{FF2B5EF4-FFF2-40B4-BE49-F238E27FC236}">
                  <a16:creationId xmlns:a16="http://schemas.microsoft.com/office/drawing/2014/main" id="{E185710D-9A77-04D2-5171-FB155FBC0657}"/>
                </a:ext>
              </a:extLst>
            </p:cNvPr>
            <p:cNvSpPr/>
            <p:nvPr/>
          </p:nvSpPr>
          <p:spPr>
            <a:xfrm>
              <a:off x="2064305" y="2528419"/>
              <a:ext cx="735114"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24" name="AutoShape 24">
              <a:extLst>
                <a:ext uri="{FF2B5EF4-FFF2-40B4-BE49-F238E27FC236}">
                  <a16:creationId xmlns:a16="http://schemas.microsoft.com/office/drawing/2014/main" id="{347F5B3F-DF1E-D01D-3C18-198D0A280346}"/>
                </a:ext>
              </a:extLst>
            </p:cNvPr>
            <p:cNvSpPr/>
            <p:nvPr/>
          </p:nvSpPr>
          <p:spPr>
            <a:xfrm>
              <a:off x="2004384" y="5922726"/>
              <a:ext cx="734620"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28" name="AutoShape 28">
              <a:extLst>
                <a:ext uri="{FF2B5EF4-FFF2-40B4-BE49-F238E27FC236}">
                  <a16:creationId xmlns:a16="http://schemas.microsoft.com/office/drawing/2014/main" id="{F990C001-38FE-65C6-BDD7-F3866595757F}"/>
                </a:ext>
              </a:extLst>
            </p:cNvPr>
            <p:cNvSpPr/>
            <p:nvPr/>
          </p:nvSpPr>
          <p:spPr>
            <a:xfrm flipV="1">
              <a:off x="6169025" y="4905486"/>
              <a:ext cx="266" cy="1123837"/>
            </a:xfrm>
            <a:prstGeom prst="line">
              <a:avLst/>
            </a:prstGeom>
            <a:ln w="50800" cap="flat">
              <a:solidFill>
                <a:srgbClr val="6D0A51"/>
              </a:solidFill>
              <a:prstDash val="solid"/>
              <a:headEnd type="none" w="sm" len="sm"/>
              <a:tailEnd type="triangle" w="lg" len="med"/>
            </a:ln>
          </p:spPr>
          <p:txBody>
            <a:bodyPr/>
            <a:lstStyle/>
            <a:p>
              <a:endParaRPr lang="en-US"/>
            </a:p>
          </p:txBody>
        </p:sp>
        <p:sp>
          <p:nvSpPr>
            <p:cNvPr id="29" name="AutoShape 29">
              <a:extLst>
                <a:ext uri="{FF2B5EF4-FFF2-40B4-BE49-F238E27FC236}">
                  <a16:creationId xmlns:a16="http://schemas.microsoft.com/office/drawing/2014/main" id="{91DF1CDA-AA89-F682-06F4-13A76BFB27AB}"/>
                </a:ext>
              </a:extLst>
            </p:cNvPr>
            <p:cNvSpPr/>
            <p:nvPr/>
          </p:nvSpPr>
          <p:spPr>
            <a:xfrm>
              <a:off x="9472581" y="2444149"/>
              <a:ext cx="734620"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0" name="AutoShape 30">
              <a:extLst>
                <a:ext uri="{FF2B5EF4-FFF2-40B4-BE49-F238E27FC236}">
                  <a16:creationId xmlns:a16="http://schemas.microsoft.com/office/drawing/2014/main" id="{8FE97495-F8E8-2858-F0E9-6483DFF857D5}"/>
                </a:ext>
              </a:extLst>
            </p:cNvPr>
            <p:cNvSpPr/>
            <p:nvPr/>
          </p:nvSpPr>
          <p:spPr>
            <a:xfrm flipV="1">
              <a:off x="6177576" y="2441575"/>
              <a:ext cx="1705949" cy="597"/>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1" name="AutoShape 31">
              <a:extLst>
                <a:ext uri="{FF2B5EF4-FFF2-40B4-BE49-F238E27FC236}">
                  <a16:creationId xmlns:a16="http://schemas.microsoft.com/office/drawing/2014/main" id="{0AC5F2B3-A6A4-E914-068B-77CD23C3C982}"/>
                </a:ext>
              </a:extLst>
            </p:cNvPr>
            <p:cNvSpPr/>
            <p:nvPr/>
          </p:nvSpPr>
          <p:spPr>
            <a:xfrm>
              <a:off x="1487379" y="4707203"/>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2" name="AutoShape 32">
              <a:extLst>
                <a:ext uri="{FF2B5EF4-FFF2-40B4-BE49-F238E27FC236}">
                  <a16:creationId xmlns:a16="http://schemas.microsoft.com/office/drawing/2014/main" id="{5876ADED-C074-6678-E9B2-0A25C133ACE1}"/>
                </a:ext>
              </a:extLst>
            </p:cNvPr>
            <p:cNvSpPr/>
            <p:nvPr/>
          </p:nvSpPr>
          <p:spPr>
            <a:xfrm flipH="1">
              <a:off x="2124720" y="4115901"/>
              <a:ext cx="614284" cy="1"/>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6" name="AutoShape 31">
              <a:extLst>
                <a:ext uri="{FF2B5EF4-FFF2-40B4-BE49-F238E27FC236}">
                  <a16:creationId xmlns:a16="http://schemas.microsoft.com/office/drawing/2014/main" id="{65446C27-7EA0-45B6-A59A-D703B89A63EB}"/>
                </a:ext>
              </a:extLst>
            </p:cNvPr>
            <p:cNvSpPr/>
            <p:nvPr/>
          </p:nvSpPr>
          <p:spPr>
            <a:xfrm>
              <a:off x="3358872" y="2890736"/>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8" name="Tekstvak 37">
              <a:extLst>
                <a:ext uri="{FF2B5EF4-FFF2-40B4-BE49-F238E27FC236}">
                  <a16:creationId xmlns:a16="http://schemas.microsoft.com/office/drawing/2014/main" id="{BE943B7A-5B32-FD63-BEC1-9657299AE2F1}"/>
                </a:ext>
              </a:extLst>
            </p:cNvPr>
            <p:cNvSpPr txBox="1"/>
            <p:nvPr/>
          </p:nvSpPr>
          <p:spPr>
            <a:xfrm>
              <a:off x="1826343" y="1584474"/>
              <a:ext cx="1211037" cy="400110"/>
            </a:xfrm>
            <a:prstGeom prst="rect">
              <a:avLst/>
            </a:prstGeom>
            <a:noFill/>
          </p:spPr>
          <p:txBody>
            <a:bodyPr wrap="none" rtlCol="0">
              <a:spAutoFit/>
            </a:bodyPr>
            <a:lstStyle/>
            <a:p>
              <a:r>
                <a:rPr lang="en-US" sz="2000">
                  <a:solidFill>
                    <a:schemeClr val="tx1">
                      <a:lumMod val="65000"/>
                      <a:lumOff val="35000"/>
                    </a:schemeClr>
                  </a:solidFill>
                </a:rPr>
                <a:t>Upstream</a:t>
              </a:r>
            </a:p>
          </p:txBody>
        </p:sp>
        <p:sp>
          <p:nvSpPr>
            <p:cNvPr id="40" name="Tekstvak 39">
              <a:extLst>
                <a:ext uri="{FF2B5EF4-FFF2-40B4-BE49-F238E27FC236}">
                  <a16:creationId xmlns:a16="http://schemas.microsoft.com/office/drawing/2014/main" id="{1B335CFA-575D-322A-54B4-B26AE25EFCC6}"/>
                </a:ext>
              </a:extLst>
            </p:cNvPr>
            <p:cNvSpPr txBox="1"/>
            <p:nvPr/>
          </p:nvSpPr>
          <p:spPr>
            <a:xfrm>
              <a:off x="9106282" y="1557464"/>
              <a:ext cx="1520673" cy="400110"/>
            </a:xfrm>
            <a:prstGeom prst="rect">
              <a:avLst/>
            </a:prstGeom>
            <a:noFill/>
          </p:spPr>
          <p:txBody>
            <a:bodyPr wrap="none" rtlCol="0">
              <a:spAutoFit/>
            </a:bodyPr>
            <a:lstStyle/>
            <a:p>
              <a:r>
                <a:rPr lang="en-US" sz="2000">
                  <a:solidFill>
                    <a:schemeClr val="tx1">
                      <a:lumMod val="65000"/>
                      <a:lumOff val="35000"/>
                    </a:schemeClr>
                  </a:solidFill>
                </a:rPr>
                <a:t>Downstream</a:t>
              </a:r>
            </a:p>
          </p:txBody>
        </p:sp>
        <p:cxnSp>
          <p:nvCxnSpPr>
            <p:cNvPr id="42" name="Rechte verbindingslijn 41">
              <a:extLst>
                <a:ext uri="{FF2B5EF4-FFF2-40B4-BE49-F238E27FC236}">
                  <a16:creationId xmlns:a16="http://schemas.microsoft.com/office/drawing/2014/main" id="{DA70D6BB-9013-1DBA-0058-D3741644C8E3}"/>
                </a:ext>
              </a:extLst>
            </p:cNvPr>
            <p:cNvCxnSpPr>
              <a:cxnSpLocks/>
            </p:cNvCxnSpPr>
            <p:nvPr/>
          </p:nvCxnSpPr>
          <p:spPr>
            <a:xfrm>
              <a:off x="4454837" y="6003820"/>
              <a:ext cx="1717978" cy="0"/>
            </a:xfrm>
            <a:prstGeom prst="line">
              <a:avLst/>
            </a:prstGeom>
            <a:ln w="50800">
              <a:solidFill>
                <a:srgbClr val="6D0A51"/>
              </a:solidFill>
            </a:ln>
          </p:spPr>
          <p:style>
            <a:lnRef idx="1">
              <a:schemeClr val="accent1"/>
            </a:lnRef>
            <a:fillRef idx="0">
              <a:schemeClr val="accent1"/>
            </a:fillRef>
            <a:effectRef idx="0">
              <a:schemeClr val="accent1"/>
            </a:effectRef>
            <a:fontRef idx="minor">
              <a:schemeClr val="tx1"/>
            </a:fontRef>
          </p:style>
        </p:cxnSp>
        <p:cxnSp>
          <p:nvCxnSpPr>
            <p:cNvPr id="46" name="Rechte verbindingslijn 45">
              <a:extLst>
                <a:ext uri="{FF2B5EF4-FFF2-40B4-BE49-F238E27FC236}">
                  <a16:creationId xmlns:a16="http://schemas.microsoft.com/office/drawing/2014/main" id="{D054E678-7BDB-8BC0-6E82-4F3EB2DF01D8}"/>
                </a:ext>
              </a:extLst>
            </p:cNvPr>
            <p:cNvCxnSpPr>
              <a:cxnSpLocks/>
            </p:cNvCxnSpPr>
            <p:nvPr/>
          </p:nvCxnSpPr>
          <p:spPr>
            <a:xfrm>
              <a:off x="6181725" y="2419350"/>
              <a:ext cx="486" cy="694974"/>
            </a:xfrm>
            <a:prstGeom prst="line">
              <a:avLst/>
            </a:prstGeom>
            <a:ln w="50800">
              <a:solidFill>
                <a:srgbClr val="6D0A51"/>
              </a:solidFill>
            </a:ln>
          </p:spPr>
          <p:style>
            <a:lnRef idx="1">
              <a:schemeClr val="accent1"/>
            </a:lnRef>
            <a:fillRef idx="0">
              <a:schemeClr val="accent1"/>
            </a:fillRef>
            <a:effectRef idx="0">
              <a:schemeClr val="accent1"/>
            </a:effectRef>
            <a:fontRef idx="minor">
              <a:schemeClr val="tx1"/>
            </a:fontRef>
          </p:style>
        </p:cxnSp>
        <p:sp>
          <p:nvSpPr>
            <p:cNvPr id="50" name="Freeform 13">
              <a:extLst>
                <a:ext uri="{FF2B5EF4-FFF2-40B4-BE49-F238E27FC236}">
                  <a16:creationId xmlns:a16="http://schemas.microsoft.com/office/drawing/2014/main" id="{F37B7872-3F7E-E066-8567-442CC0C7F85E}"/>
                </a:ext>
              </a:extLst>
            </p:cNvPr>
            <p:cNvSpPr/>
            <p:nvPr/>
          </p:nvSpPr>
          <p:spPr>
            <a:xfrm>
              <a:off x="8606931" y="2234160"/>
              <a:ext cx="688410" cy="419979"/>
            </a:xfrm>
            <a:custGeom>
              <a:avLst/>
              <a:gdLst/>
              <a:ahLst/>
              <a:cxnLst/>
              <a:rect l="l" t="t" r="r" b="b"/>
              <a:pathLst>
                <a:path w="2192380" h="1540398">
                  <a:moveTo>
                    <a:pt x="0" y="0"/>
                  </a:moveTo>
                  <a:lnTo>
                    <a:pt x="2192380" y="0"/>
                  </a:lnTo>
                  <a:lnTo>
                    <a:pt x="2192380" y="1540398"/>
                  </a:lnTo>
                  <a:lnTo>
                    <a:pt x="0" y="154039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1" name="AutoShape 31">
              <a:extLst>
                <a:ext uri="{FF2B5EF4-FFF2-40B4-BE49-F238E27FC236}">
                  <a16:creationId xmlns:a16="http://schemas.microsoft.com/office/drawing/2014/main" id="{DF1D13C5-DB1D-8861-9E7D-BDD9A1452703}"/>
                </a:ext>
              </a:extLst>
            </p:cNvPr>
            <p:cNvSpPr/>
            <p:nvPr/>
          </p:nvSpPr>
          <p:spPr>
            <a:xfrm>
              <a:off x="10792692" y="2720274"/>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3" name="AutoShape 29">
              <a:extLst>
                <a:ext uri="{FF2B5EF4-FFF2-40B4-BE49-F238E27FC236}">
                  <a16:creationId xmlns:a16="http://schemas.microsoft.com/office/drawing/2014/main" id="{C9D67AF0-59DB-8B99-3E92-B2BDDDFB4097}"/>
                </a:ext>
              </a:extLst>
            </p:cNvPr>
            <p:cNvSpPr/>
            <p:nvPr/>
          </p:nvSpPr>
          <p:spPr>
            <a:xfrm>
              <a:off x="9499309" y="4883341"/>
              <a:ext cx="734620"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4" name="AutoShape 31">
              <a:extLst>
                <a:ext uri="{FF2B5EF4-FFF2-40B4-BE49-F238E27FC236}">
                  <a16:creationId xmlns:a16="http://schemas.microsoft.com/office/drawing/2014/main" id="{132FADD3-FFF3-96E9-2B74-49462B5C5A94}"/>
                </a:ext>
              </a:extLst>
            </p:cNvPr>
            <p:cNvSpPr/>
            <p:nvPr/>
          </p:nvSpPr>
          <p:spPr>
            <a:xfrm>
              <a:off x="8951134" y="3997033"/>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5" name="AutoShape 32">
              <a:extLst>
                <a:ext uri="{FF2B5EF4-FFF2-40B4-BE49-F238E27FC236}">
                  <a16:creationId xmlns:a16="http://schemas.microsoft.com/office/drawing/2014/main" id="{476E91B5-E58B-FF3B-75DB-9F7DFF9FFBBA}"/>
                </a:ext>
              </a:extLst>
            </p:cNvPr>
            <p:cNvSpPr/>
            <p:nvPr/>
          </p:nvSpPr>
          <p:spPr>
            <a:xfrm flipH="1" flipV="1">
              <a:off x="9559477" y="3659360"/>
              <a:ext cx="674452"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6" name="Freeform 9">
              <a:extLst>
                <a:ext uri="{FF2B5EF4-FFF2-40B4-BE49-F238E27FC236}">
                  <a16:creationId xmlns:a16="http://schemas.microsoft.com/office/drawing/2014/main" id="{96C8FCA1-E232-3031-7DF2-2612B04A524D}"/>
                </a:ext>
              </a:extLst>
            </p:cNvPr>
            <p:cNvSpPr/>
            <p:nvPr/>
          </p:nvSpPr>
          <p:spPr>
            <a:xfrm>
              <a:off x="8657958" y="3402279"/>
              <a:ext cx="595860" cy="510264"/>
            </a:xfrm>
            <a:custGeom>
              <a:avLst/>
              <a:gdLst/>
              <a:ahLst/>
              <a:cxnLst/>
              <a:rect l="l" t="t" r="r" b="b"/>
              <a:pathLst>
                <a:path w="1897637" h="1871544">
                  <a:moveTo>
                    <a:pt x="0" y="0"/>
                  </a:moveTo>
                  <a:lnTo>
                    <a:pt x="1897637" y="0"/>
                  </a:lnTo>
                  <a:lnTo>
                    <a:pt x="1897637" y="1871544"/>
                  </a:lnTo>
                  <a:lnTo>
                    <a:pt x="0" y="1871544"/>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57" name="AutoShape 31">
              <a:extLst>
                <a:ext uri="{FF2B5EF4-FFF2-40B4-BE49-F238E27FC236}">
                  <a16:creationId xmlns:a16="http://schemas.microsoft.com/office/drawing/2014/main" id="{564E2E70-CC92-B0EE-7E2D-C8A50A288F30}"/>
                </a:ext>
              </a:extLst>
            </p:cNvPr>
            <p:cNvSpPr/>
            <p:nvPr/>
          </p:nvSpPr>
          <p:spPr>
            <a:xfrm>
              <a:off x="10820368" y="5135253"/>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8" name="Freeform 7">
              <a:extLst>
                <a:ext uri="{FF2B5EF4-FFF2-40B4-BE49-F238E27FC236}">
                  <a16:creationId xmlns:a16="http://schemas.microsoft.com/office/drawing/2014/main" id="{A2FCB9EC-1CA5-7B1A-5184-843FDE8449B4}"/>
                </a:ext>
              </a:extLst>
            </p:cNvPr>
            <p:cNvSpPr/>
            <p:nvPr/>
          </p:nvSpPr>
          <p:spPr>
            <a:xfrm>
              <a:off x="10536559" y="3441847"/>
              <a:ext cx="499444" cy="510711"/>
            </a:xfrm>
            <a:custGeom>
              <a:avLst/>
              <a:gdLst/>
              <a:ahLst/>
              <a:cxnLst/>
              <a:rect l="l" t="t" r="r" b="b"/>
              <a:pathLst>
                <a:path w="1192937" h="1404888">
                  <a:moveTo>
                    <a:pt x="0" y="0"/>
                  </a:moveTo>
                  <a:lnTo>
                    <a:pt x="1192937" y="0"/>
                  </a:lnTo>
                  <a:lnTo>
                    <a:pt x="1192937" y="1404888"/>
                  </a:lnTo>
                  <a:lnTo>
                    <a:pt x="0" y="1404888"/>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3" name="Freeform 2">
              <a:extLst>
                <a:ext uri="{FF2B5EF4-FFF2-40B4-BE49-F238E27FC236}">
                  <a16:creationId xmlns:a16="http://schemas.microsoft.com/office/drawing/2014/main" id="{2D80AACD-7991-1789-BEF1-9D9F08A3BF09}"/>
                </a:ext>
              </a:extLst>
            </p:cNvPr>
            <p:cNvSpPr/>
            <p:nvPr/>
          </p:nvSpPr>
          <p:spPr>
            <a:xfrm>
              <a:off x="10516831" y="2131206"/>
              <a:ext cx="499441" cy="497930"/>
            </a:xfrm>
            <a:custGeom>
              <a:avLst/>
              <a:gdLst/>
              <a:ahLst/>
              <a:cxnLst/>
              <a:rect l="l" t="t" r="r" b="b"/>
              <a:pathLst>
                <a:path w="2111607" h="2112780">
                  <a:moveTo>
                    <a:pt x="0" y="0"/>
                  </a:moveTo>
                  <a:lnTo>
                    <a:pt x="2111607" y="0"/>
                  </a:lnTo>
                  <a:lnTo>
                    <a:pt x="2111607" y="2112780"/>
                  </a:lnTo>
                  <a:lnTo>
                    <a:pt x="0" y="2112780"/>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US"/>
            </a:p>
          </p:txBody>
        </p:sp>
      </p:grpSp>
      <p:sp>
        <p:nvSpPr>
          <p:cNvPr id="2" name="Ovaal 1">
            <a:extLst>
              <a:ext uri="{FF2B5EF4-FFF2-40B4-BE49-F238E27FC236}">
                <a16:creationId xmlns:a16="http://schemas.microsoft.com/office/drawing/2014/main" id="{5562A265-C772-A030-88A3-A4EE2D9FF806}"/>
              </a:ext>
            </a:extLst>
          </p:cNvPr>
          <p:cNvSpPr/>
          <p:nvPr/>
        </p:nvSpPr>
        <p:spPr>
          <a:xfrm>
            <a:off x="1063698" y="1641882"/>
            <a:ext cx="914433" cy="875900"/>
          </a:xfrm>
          <a:prstGeom prst="ellipse">
            <a:avLst/>
          </a:prstGeom>
          <a:solidFill>
            <a:schemeClr val="accent6">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9" name="Groep 58">
            <a:extLst>
              <a:ext uri="{FF2B5EF4-FFF2-40B4-BE49-F238E27FC236}">
                <a16:creationId xmlns:a16="http://schemas.microsoft.com/office/drawing/2014/main" id="{6EAFCD4C-4723-714A-FB15-7BD9D809CF0C}"/>
              </a:ext>
            </a:extLst>
          </p:cNvPr>
          <p:cNvGrpSpPr/>
          <p:nvPr/>
        </p:nvGrpSpPr>
        <p:grpSpPr>
          <a:xfrm>
            <a:off x="0" y="6280583"/>
            <a:ext cx="12192000" cy="573341"/>
            <a:chOff x="0" y="6280583"/>
            <a:chExt cx="12192000" cy="573341"/>
          </a:xfrm>
        </p:grpSpPr>
        <p:grpSp>
          <p:nvGrpSpPr>
            <p:cNvPr id="60" name="Groep 59">
              <a:extLst>
                <a:ext uri="{FF2B5EF4-FFF2-40B4-BE49-F238E27FC236}">
                  <a16:creationId xmlns:a16="http://schemas.microsoft.com/office/drawing/2014/main" id="{55F60A9D-0753-9448-1923-596B535FE125}"/>
                </a:ext>
              </a:extLst>
            </p:cNvPr>
            <p:cNvGrpSpPr/>
            <p:nvPr/>
          </p:nvGrpSpPr>
          <p:grpSpPr>
            <a:xfrm>
              <a:off x="0" y="6280583"/>
              <a:ext cx="12192000" cy="573341"/>
              <a:chOff x="0" y="6280583"/>
              <a:chExt cx="12192000" cy="573341"/>
            </a:xfrm>
          </p:grpSpPr>
          <p:sp>
            <p:nvSpPr>
              <p:cNvPr id="66" name="Rechthoek 65">
                <a:extLst>
                  <a:ext uri="{FF2B5EF4-FFF2-40B4-BE49-F238E27FC236}">
                    <a16:creationId xmlns:a16="http://schemas.microsoft.com/office/drawing/2014/main" id="{098CE970-BD8A-CA2D-E132-E0B459B19A3F}"/>
                  </a:ext>
                </a:extLst>
              </p:cNvPr>
              <p:cNvSpPr/>
              <p:nvPr/>
            </p:nvSpPr>
            <p:spPr>
              <a:xfrm>
                <a:off x="0" y="6280583"/>
                <a:ext cx="12192000" cy="573341"/>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grpSp>
            <p:nvGrpSpPr>
              <p:cNvPr id="67" name="Groep 66">
                <a:extLst>
                  <a:ext uri="{FF2B5EF4-FFF2-40B4-BE49-F238E27FC236}">
                    <a16:creationId xmlns:a16="http://schemas.microsoft.com/office/drawing/2014/main" id="{B18A0ADE-ACA2-1743-221A-6CEE65E3AB08}"/>
                  </a:ext>
                </a:extLst>
              </p:cNvPr>
              <p:cNvGrpSpPr/>
              <p:nvPr/>
            </p:nvGrpSpPr>
            <p:grpSpPr>
              <a:xfrm>
                <a:off x="201359" y="6364575"/>
                <a:ext cx="9791269" cy="428282"/>
                <a:chOff x="549663" y="6430103"/>
                <a:chExt cx="9791269" cy="428282"/>
              </a:xfrm>
            </p:grpSpPr>
            <p:sp>
              <p:nvSpPr>
                <p:cNvPr id="69" name="Rechthoek 68">
                  <a:extLst>
                    <a:ext uri="{FF2B5EF4-FFF2-40B4-BE49-F238E27FC236}">
                      <a16:creationId xmlns:a16="http://schemas.microsoft.com/office/drawing/2014/main" id="{631F1D99-2027-C369-BA91-7BE2F6349B94}"/>
                    </a:ext>
                  </a:extLst>
                </p:cNvPr>
                <p:cNvSpPr/>
                <p:nvPr/>
              </p:nvSpPr>
              <p:spPr>
                <a:xfrm>
                  <a:off x="2550947"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70" name="Rechthoek 69">
                  <a:extLst>
                    <a:ext uri="{FF2B5EF4-FFF2-40B4-BE49-F238E27FC236}">
                      <a16:creationId xmlns:a16="http://schemas.microsoft.com/office/drawing/2014/main" id="{28074049-B66B-D423-399D-F0F73953F835}"/>
                    </a:ext>
                  </a:extLst>
                </p:cNvPr>
                <p:cNvSpPr/>
                <p:nvPr/>
              </p:nvSpPr>
              <p:spPr>
                <a:xfrm>
                  <a:off x="8533557" y="6443671"/>
                  <a:ext cx="1807375"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71" name="Rechthoek 70">
                  <a:extLst>
                    <a:ext uri="{FF2B5EF4-FFF2-40B4-BE49-F238E27FC236}">
                      <a16:creationId xmlns:a16="http://schemas.microsoft.com/office/drawing/2014/main" id="{EFF5A986-D981-971A-7E7E-0B4A63220E6A}"/>
                    </a:ext>
                  </a:extLst>
                </p:cNvPr>
                <p:cNvSpPr/>
                <p:nvPr/>
              </p:nvSpPr>
              <p:spPr>
                <a:xfrm>
                  <a:off x="6563006" y="6438085"/>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72" name="Rechthoek 71">
                  <a:extLst>
                    <a:ext uri="{FF2B5EF4-FFF2-40B4-BE49-F238E27FC236}">
                      <a16:creationId xmlns:a16="http://schemas.microsoft.com/office/drawing/2014/main" id="{5662D8FC-B420-0DCC-90B0-303003300AD1}"/>
                    </a:ext>
                  </a:extLst>
                </p:cNvPr>
                <p:cNvSpPr/>
                <p:nvPr/>
              </p:nvSpPr>
              <p:spPr>
                <a:xfrm>
                  <a:off x="4592455"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73" name="Rechthoek 72">
                  <a:extLst>
                    <a:ext uri="{FF2B5EF4-FFF2-40B4-BE49-F238E27FC236}">
                      <a16:creationId xmlns:a16="http://schemas.microsoft.com/office/drawing/2014/main" id="{7459A7E8-23CC-36D6-7F10-2EA53728D8A8}"/>
                    </a:ext>
                  </a:extLst>
                </p:cNvPr>
                <p:cNvSpPr/>
                <p:nvPr/>
              </p:nvSpPr>
              <p:spPr>
                <a:xfrm>
                  <a:off x="549663" y="6443671"/>
                  <a:ext cx="1807373" cy="387976"/>
                </a:xfrm>
                <a:prstGeom prst="rect">
                  <a:avLst/>
                </a:prstGeom>
                <a:solidFill>
                  <a:srgbClr val="6B9F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pic>
              <p:nvPicPr>
                <p:cNvPr id="74" name="Graphic 73" descr="Roos met effen opvulling">
                  <a:extLst>
                    <a:ext uri="{FF2B5EF4-FFF2-40B4-BE49-F238E27FC236}">
                      <a16:creationId xmlns:a16="http://schemas.microsoft.com/office/drawing/2014/main" id="{76768D7F-084B-0C09-1506-67C8B8C34957}"/>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984407" y="6468382"/>
                  <a:ext cx="338554" cy="338554"/>
                </a:xfrm>
                <a:prstGeom prst="rect">
                  <a:avLst/>
                </a:prstGeom>
              </p:spPr>
            </p:pic>
            <p:pic>
              <p:nvPicPr>
                <p:cNvPr id="75" name="Graphic 74" descr="Tandwielen met effen opvulling">
                  <a:extLst>
                    <a:ext uri="{FF2B5EF4-FFF2-40B4-BE49-F238E27FC236}">
                      <a16:creationId xmlns:a16="http://schemas.microsoft.com/office/drawing/2014/main" id="{4303DAE4-ACD1-9D82-2F5B-DBFF30005485}"/>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2851299" y="6436563"/>
                  <a:ext cx="421822" cy="421822"/>
                </a:xfrm>
                <a:prstGeom prst="rect">
                  <a:avLst/>
                </a:prstGeom>
              </p:spPr>
            </p:pic>
            <p:pic>
              <p:nvPicPr>
                <p:cNvPr id="76" name="Graphic 75" descr="Controlelijst met effen opvulling">
                  <a:extLst>
                    <a:ext uri="{FF2B5EF4-FFF2-40B4-BE49-F238E27FC236}">
                      <a16:creationId xmlns:a16="http://schemas.microsoft.com/office/drawing/2014/main" id="{291466C9-B39E-769C-49F4-9B35D2A7DDA3}"/>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4913272" y="6467743"/>
                  <a:ext cx="362517" cy="362517"/>
                </a:xfrm>
                <a:prstGeom prst="rect">
                  <a:avLst/>
                </a:prstGeom>
              </p:spPr>
            </p:pic>
            <p:pic>
              <p:nvPicPr>
                <p:cNvPr id="77" name="Graphic 76" descr="Chatballon met effen opvulling">
                  <a:extLst>
                    <a:ext uri="{FF2B5EF4-FFF2-40B4-BE49-F238E27FC236}">
                      <a16:creationId xmlns:a16="http://schemas.microsoft.com/office/drawing/2014/main" id="{B4002FCB-485C-EE88-3827-78A9D6741BAA}"/>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6751077" y="6436563"/>
                  <a:ext cx="421543" cy="421543"/>
                </a:xfrm>
                <a:prstGeom prst="rect">
                  <a:avLst/>
                </a:prstGeom>
              </p:spPr>
            </p:pic>
            <p:pic>
              <p:nvPicPr>
                <p:cNvPr id="78" name="Graphic 77" descr="Gebruiker met effen opvulling">
                  <a:extLst>
                    <a:ext uri="{FF2B5EF4-FFF2-40B4-BE49-F238E27FC236}">
                      <a16:creationId xmlns:a16="http://schemas.microsoft.com/office/drawing/2014/main" id="{65AB1A2F-783D-DBED-AAFB-ED1C976A46A3}"/>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8700085" y="6430103"/>
                  <a:ext cx="401564" cy="401564"/>
                </a:xfrm>
                <a:prstGeom prst="rect">
                  <a:avLst/>
                </a:prstGeom>
              </p:spPr>
            </p:pic>
          </p:grpSp>
          <p:sp>
            <p:nvSpPr>
              <p:cNvPr id="68" name="Freeform 9">
                <a:extLst>
                  <a:ext uri="{FF2B5EF4-FFF2-40B4-BE49-F238E27FC236}">
                    <a16:creationId xmlns:a16="http://schemas.microsoft.com/office/drawing/2014/main" id="{D4E0DD44-F88B-DBEC-33DC-F2CC868F6777}"/>
                  </a:ext>
                </a:extLst>
              </p:cNvPr>
              <p:cNvSpPr/>
              <p:nvPr/>
            </p:nvSpPr>
            <p:spPr>
              <a:xfrm>
                <a:off x="10331048" y="6376815"/>
                <a:ext cx="1678497" cy="401565"/>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21"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61" name="Tekstvak 60">
              <a:extLst>
                <a:ext uri="{FF2B5EF4-FFF2-40B4-BE49-F238E27FC236}">
                  <a16:creationId xmlns:a16="http://schemas.microsoft.com/office/drawing/2014/main" id="{17521F6E-42AC-DE28-B4E5-F21B9959F4E0}"/>
                </a:ext>
              </a:extLst>
            </p:cNvPr>
            <p:cNvSpPr txBox="1"/>
            <p:nvPr/>
          </p:nvSpPr>
          <p:spPr>
            <a:xfrm>
              <a:off x="1230229" y="6403533"/>
              <a:ext cx="649537" cy="338554"/>
            </a:xfrm>
            <a:prstGeom prst="rect">
              <a:avLst/>
            </a:prstGeom>
            <a:noFill/>
          </p:spPr>
          <p:txBody>
            <a:bodyPr wrap="none" rtlCol="0">
              <a:spAutoFit/>
            </a:bodyPr>
            <a:lstStyle/>
            <a:p>
              <a:r>
                <a:rPr lang="en-US" sz="1600" dirty="0">
                  <a:solidFill>
                    <a:srgbClr val="CADFE1"/>
                  </a:solidFill>
                </a:rPr>
                <a:t>Begin</a:t>
              </a:r>
            </a:p>
          </p:txBody>
        </p:sp>
        <p:sp>
          <p:nvSpPr>
            <p:cNvPr id="62" name="Tekstvak 61">
              <a:extLst>
                <a:ext uri="{FF2B5EF4-FFF2-40B4-BE49-F238E27FC236}">
                  <a16:creationId xmlns:a16="http://schemas.microsoft.com/office/drawing/2014/main" id="{C48279AD-010F-9F61-4894-AD83F83338AB}"/>
                </a:ext>
              </a:extLst>
            </p:cNvPr>
            <p:cNvSpPr txBox="1"/>
            <p:nvPr/>
          </p:nvSpPr>
          <p:spPr>
            <a:xfrm>
              <a:off x="3147346" y="6408684"/>
              <a:ext cx="804707" cy="338554"/>
            </a:xfrm>
            <a:prstGeom prst="rect">
              <a:avLst/>
            </a:prstGeom>
            <a:noFill/>
          </p:spPr>
          <p:txBody>
            <a:bodyPr wrap="none" rtlCol="0">
              <a:spAutoFit/>
            </a:bodyPr>
            <a:lstStyle/>
            <a:p>
              <a:r>
                <a:rPr lang="en-US" sz="1600" dirty="0">
                  <a:solidFill>
                    <a:srgbClr val="CADFE1"/>
                  </a:solidFill>
                </a:rPr>
                <a:t>Richt in</a:t>
              </a:r>
            </a:p>
          </p:txBody>
        </p:sp>
        <p:sp>
          <p:nvSpPr>
            <p:cNvPr id="63" name="Tekstvak 62">
              <a:extLst>
                <a:ext uri="{FF2B5EF4-FFF2-40B4-BE49-F238E27FC236}">
                  <a16:creationId xmlns:a16="http://schemas.microsoft.com/office/drawing/2014/main" id="{28C26A1D-83FD-2B87-1287-97C24D072994}"/>
                </a:ext>
              </a:extLst>
            </p:cNvPr>
            <p:cNvSpPr txBox="1"/>
            <p:nvPr/>
          </p:nvSpPr>
          <p:spPr>
            <a:xfrm>
              <a:off x="5187784" y="6411723"/>
              <a:ext cx="826252" cy="338554"/>
            </a:xfrm>
            <a:prstGeom prst="rect">
              <a:avLst/>
            </a:prstGeom>
            <a:noFill/>
          </p:spPr>
          <p:txBody>
            <a:bodyPr wrap="none" rtlCol="0">
              <a:spAutoFit/>
            </a:bodyPr>
            <a:lstStyle/>
            <a:p>
              <a:r>
                <a:rPr lang="en-US" sz="1600" dirty="0">
                  <a:solidFill>
                    <a:srgbClr val="CADFE1"/>
                  </a:solidFill>
                </a:rPr>
                <a:t>Pak aan</a:t>
              </a:r>
            </a:p>
          </p:txBody>
        </p:sp>
        <p:sp>
          <p:nvSpPr>
            <p:cNvPr id="64" name="Tekstvak 63">
              <a:extLst>
                <a:ext uri="{FF2B5EF4-FFF2-40B4-BE49-F238E27FC236}">
                  <a16:creationId xmlns:a16="http://schemas.microsoft.com/office/drawing/2014/main" id="{C40BFC40-D481-6A86-6E3E-FA88BA2B2FFD}"/>
                </a:ext>
              </a:extLst>
            </p:cNvPr>
            <p:cNvSpPr txBox="1"/>
            <p:nvPr/>
          </p:nvSpPr>
          <p:spPr>
            <a:xfrm>
              <a:off x="6988050" y="6403533"/>
              <a:ext cx="1146981" cy="338554"/>
            </a:xfrm>
            <a:prstGeom prst="rect">
              <a:avLst/>
            </a:prstGeom>
            <a:noFill/>
          </p:spPr>
          <p:txBody>
            <a:bodyPr wrap="none" rtlCol="0">
              <a:spAutoFit/>
            </a:bodyPr>
            <a:lstStyle/>
            <a:p>
              <a:r>
                <a:rPr lang="en-US" sz="1600" dirty="0">
                  <a:solidFill>
                    <a:srgbClr val="CADFE1"/>
                  </a:solidFill>
                </a:rPr>
                <a:t>Meet - deel</a:t>
              </a:r>
            </a:p>
          </p:txBody>
        </p:sp>
        <p:sp>
          <p:nvSpPr>
            <p:cNvPr id="65" name="Tekstvak 64">
              <a:extLst>
                <a:ext uri="{FF2B5EF4-FFF2-40B4-BE49-F238E27FC236}">
                  <a16:creationId xmlns:a16="http://schemas.microsoft.com/office/drawing/2014/main" id="{6CB91FD0-BBEF-4580-6D82-8985A08896F0}"/>
                </a:ext>
              </a:extLst>
            </p:cNvPr>
            <p:cNvSpPr txBox="1"/>
            <p:nvPr/>
          </p:nvSpPr>
          <p:spPr>
            <a:xfrm>
              <a:off x="8923065" y="6411723"/>
              <a:ext cx="1225528" cy="338554"/>
            </a:xfrm>
            <a:prstGeom prst="rect">
              <a:avLst/>
            </a:prstGeom>
            <a:noFill/>
          </p:spPr>
          <p:txBody>
            <a:bodyPr wrap="none" rtlCol="0">
              <a:spAutoFit/>
            </a:bodyPr>
            <a:lstStyle/>
            <a:p>
              <a:r>
                <a:rPr lang="en-US" sz="1600" dirty="0">
                  <a:solidFill>
                    <a:srgbClr val="CADFE1"/>
                  </a:solidFill>
                </a:rPr>
                <a:t>Werk samen</a:t>
              </a:r>
            </a:p>
          </p:txBody>
        </p:sp>
      </p:grpSp>
    </p:spTree>
    <p:extLst>
      <p:ext uri="{BB962C8B-B14F-4D97-AF65-F5344CB8AC3E}">
        <p14:creationId xmlns:p14="http://schemas.microsoft.com/office/powerpoint/2010/main" val="27275650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DEBB0-75C9-5EAA-F667-0BD30B8CD955}"/>
            </a:ext>
          </a:extLst>
        </p:cNvPr>
        <p:cNvGrpSpPr/>
        <p:nvPr/>
      </p:nvGrpSpPr>
      <p:grpSpPr>
        <a:xfrm>
          <a:off x="0" y="0"/>
          <a:ext cx="0" cy="0"/>
          <a:chOff x="0" y="0"/>
          <a:chExt cx="0" cy="0"/>
        </a:xfrm>
      </p:grpSpPr>
      <p:sp>
        <p:nvSpPr>
          <p:cNvPr id="35" name="Tekstvak 34">
            <a:extLst>
              <a:ext uri="{FF2B5EF4-FFF2-40B4-BE49-F238E27FC236}">
                <a16:creationId xmlns:a16="http://schemas.microsoft.com/office/drawing/2014/main" id="{7C42EB71-2F74-9DE1-F0B4-E25D61F36628}"/>
              </a:ext>
            </a:extLst>
          </p:cNvPr>
          <p:cNvSpPr txBox="1"/>
          <p:nvPr/>
        </p:nvSpPr>
        <p:spPr>
          <a:xfrm>
            <a:off x="426484" y="25431"/>
            <a:ext cx="11495636" cy="1292533"/>
          </a:xfrm>
          <a:prstGeom prst="rect">
            <a:avLst/>
          </a:prstGeom>
          <a:noFill/>
        </p:spPr>
        <p:txBody>
          <a:bodyPr wrap="square" rtlCol="0">
            <a:spAutoFit/>
          </a:bodyPr>
          <a:lstStyle/>
          <a:p>
            <a:r>
              <a:rPr lang="en-US" sz="5999" dirty="0">
                <a:solidFill>
                  <a:srgbClr val="B88E00"/>
                </a:solidFill>
              </a:rPr>
              <a:t>De </a:t>
            </a:r>
            <a:r>
              <a:rPr lang="en-US" sz="5999" dirty="0" err="1">
                <a:solidFill>
                  <a:srgbClr val="B88E00"/>
                </a:solidFill>
              </a:rPr>
              <a:t>keten</a:t>
            </a:r>
            <a:r>
              <a:rPr lang="en-US" sz="5999" dirty="0">
                <a:solidFill>
                  <a:srgbClr val="B88E00"/>
                </a:solidFill>
              </a:rPr>
              <a:t> </a:t>
            </a:r>
            <a:r>
              <a:rPr lang="en-US" sz="5999" dirty="0" err="1">
                <a:solidFill>
                  <a:srgbClr val="B88E00"/>
                </a:solidFill>
              </a:rPr>
              <a:t>volgens</a:t>
            </a:r>
            <a:r>
              <a:rPr lang="en-US" sz="5999" dirty="0">
                <a:solidFill>
                  <a:srgbClr val="B88E00"/>
                </a:solidFill>
              </a:rPr>
              <a:t> de EUBR</a:t>
            </a:r>
            <a:endParaRPr lang="en-US" sz="5999" dirty="0">
              <a:solidFill>
                <a:schemeClr val="tx1">
                  <a:lumMod val="50000"/>
                  <a:lumOff val="50000"/>
                </a:schemeClr>
              </a:solidFill>
            </a:endParaRPr>
          </a:p>
          <a:p>
            <a:endParaRPr lang="en-US" dirty="0">
              <a:solidFill>
                <a:schemeClr val="tx1">
                  <a:lumMod val="50000"/>
                  <a:lumOff val="50000"/>
                </a:schemeClr>
              </a:solidFill>
            </a:endParaRPr>
          </a:p>
        </p:txBody>
      </p:sp>
      <p:grpSp>
        <p:nvGrpSpPr>
          <p:cNvPr id="4" name="Groep 3">
            <a:extLst>
              <a:ext uri="{FF2B5EF4-FFF2-40B4-BE49-F238E27FC236}">
                <a16:creationId xmlns:a16="http://schemas.microsoft.com/office/drawing/2014/main" id="{531D721B-D612-678B-5A2A-70786D50CA88}"/>
              </a:ext>
            </a:extLst>
          </p:cNvPr>
          <p:cNvGrpSpPr/>
          <p:nvPr/>
        </p:nvGrpSpPr>
        <p:grpSpPr>
          <a:xfrm>
            <a:off x="866612" y="1212907"/>
            <a:ext cx="10458775" cy="4947237"/>
            <a:chOff x="869885" y="1504750"/>
            <a:chExt cx="10458775" cy="4947237"/>
          </a:xfrm>
        </p:grpSpPr>
        <p:sp>
          <p:nvSpPr>
            <p:cNvPr id="39" name="Rechthoek 38">
              <a:extLst>
                <a:ext uri="{FF2B5EF4-FFF2-40B4-BE49-F238E27FC236}">
                  <a16:creationId xmlns:a16="http://schemas.microsoft.com/office/drawing/2014/main" id="{AA594EDB-AB3A-4568-C5B6-A75EDD2B8AAA}"/>
                </a:ext>
              </a:extLst>
            </p:cNvPr>
            <p:cNvSpPr/>
            <p:nvPr/>
          </p:nvSpPr>
          <p:spPr>
            <a:xfrm>
              <a:off x="8076479" y="1504750"/>
              <a:ext cx="3252181" cy="4909905"/>
            </a:xfrm>
            <a:prstGeom prst="rect">
              <a:avLst/>
            </a:prstGeom>
            <a:solidFill>
              <a:srgbClr val="EBE5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hthoek 36">
              <a:extLst>
                <a:ext uri="{FF2B5EF4-FFF2-40B4-BE49-F238E27FC236}">
                  <a16:creationId xmlns:a16="http://schemas.microsoft.com/office/drawing/2014/main" id="{B93ACBE3-69F8-5660-A6D7-30D83FDFCA74}"/>
                </a:ext>
              </a:extLst>
            </p:cNvPr>
            <p:cNvSpPr/>
            <p:nvPr/>
          </p:nvSpPr>
          <p:spPr>
            <a:xfrm>
              <a:off x="869885" y="1542082"/>
              <a:ext cx="3252181" cy="4909905"/>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5">
              <a:extLst>
                <a:ext uri="{FF2B5EF4-FFF2-40B4-BE49-F238E27FC236}">
                  <a16:creationId xmlns:a16="http://schemas.microsoft.com/office/drawing/2014/main" id="{AFADDBC9-9491-E4BC-6141-B39326001EB6}"/>
                </a:ext>
              </a:extLst>
            </p:cNvPr>
            <p:cNvSpPr/>
            <p:nvPr/>
          </p:nvSpPr>
          <p:spPr>
            <a:xfrm>
              <a:off x="5459732" y="3350709"/>
              <a:ext cx="1444179" cy="1292649"/>
            </a:xfrm>
            <a:custGeom>
              <a:avLst/>
              <a:gdLst/>
              <a:ahLst/>
              <a:cxnLst/>
              <a:rect l="l" t="t" r="r" b="b"/>
              <a:pathLst>
                <a:path w="1420374" h="1445673">
                  <a:moveTo>
                    <a:pt x="0" y="0"/>
                  </a:moveTo>
                  <a:lnTo>
                    <a:pt x="1420374" y="0"/>
                  </a:lnTo>
                  <a:lnTo>
                    <a:pt x="1420374" y="1445673"/>
                  </a:lnTo>
                  <a:lnTo>
                    <a:pt x="0" y="144567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a:extLst>
                <a:ext uri="{FF2B5EF4-FFF2-40B4-BE49-F238E27FC236}">
                  <a16:creationId xmlns:a16="http://schemas.microsoft.com/office/drawing/2014/main" id="{BBA03FEA-9302-8407-FDB1-7562CEF81B1C}"/>
                </a:ext>
              </a:extLst>
            </p:cNvPr>
            <p:cNvSpPr/>
            <p:nvPr/>
          </p:nvSpPr>
          <p:spPr>
            <a:xfrm>
              <a:off x="10544654" y="5840337"/>
              <a:ext cx="528320" cy="458734"/>
            </a:xfrm>
            <a:custGeom>
              <a:avLst/>
              <a:gdLst/>
              <a:ahLst/>
              <a:cxnLst/>
              <a:rect l="l" t="t" r="r" b="b"/>
              <a:pathLst>
                <a:path w="1261907" h="1261907">
                  <a:moveTo>
                    <a:pt x="0" y="0"/>
                  </a:moveTo>
                  <a:lnTo>
                    <a:pt x="1261907" y="0"/>
                  </a:lnTo>
                  <a:lnTo>
                    <a:pt x="1261907" y="1261907"/>
                  </a:lnTo>
                  <a:lnTo>
                    <a:pt x="0" y="126190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a:extLst>
                <a:ext uri="{FF2B5EF4-FFF2-40B4-BE49-F238E27FC236}">
                  <a16:creationId xmlns:a16="http://schemas.microsoft.com/office/drawing/2014/main" id="{AA5261D0-C9F4-39B3-4D94-7AC23FE5D520}"/>
                </a:ext>
              </a:extLst>
            </p:cNvPr>
            <p:cNvSpPr/>
            <p:nvPr/>
          </p:nvSpPr>
          <p:spPr>
            <a:xfrm>
              <a:off x="10508095" y="4541626"/>
              <a:ext cx="624546" cy="505682"/>
            </a:xfrm>
            <a:custGeom>
              <a:avLst/>
              <a:gdLst/>
              <a:ahLst/>
              <a:cxnLst/>
              <a:rect l="l" t="t" r="r" b="b"/>
              <a:pathLst>
                <a:path w="1988993" h="1854736">
                  <a:moveTo>
                    <a:pt x="0" y="0"/>
                  </a:moveTo>
                  <a:lnTo>
                    <a:pt x="1988993" y="0"/>
                  </a:lnTo>
                  <a:lnTo>
                    <a:pt x="1988993" y="1854736"/>
                  </a:lnTo>
                  <a:lnTo>
                    <a:pt x="0" y="18547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1A5620EE-D644-39A0-1279-4E9F82E59CEA}"/>
                </a:ext>
              </a:extLst>
            </p:cNvPr>
            <p:cNvSpPr/>
            <p:nvPr/>
          </p:nvSpPr>
          <p:spPr>
            <a:xfrm>
              <a:off x="1131741" y="3850595"/>
              <a:ext cx="678693" cy="506799"/>
            </a:xfrm>
            <a:custGeom>
              <a:avLst/>
              <a:gdLst/>
              <a:ahLst/>
              <a:cxnLst/>
              <a:rect l="l" t="t" r="r" b="b"/>
              <a:pathLst>
                <a:path w="2161435" h="1858834">
                  <a:moveTo>
                    <a:pt x="0" y="0"/>
                  </a:moveTo>
                  <a:lnTo>
                    <a:pt x="2161435" y="0"/>
                  </a:lnTo>
                  <a:lnTo>
                    <a:pt x="2161435" y="1858834"/>
                  </a:lnTo>
                  <a:lnTo>
                    <a:pt x="0" y="185883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3" name="Freeform 13">
              <a:extLst>
                <a:ext uri="{FF2B5EF4-FFF2-40B4-BE49-F238E27FC236}">
                  <a16:creationId xmlns:a16="http://schemas.microsoft.com/office/drawing/2014/main" id="{1E374D17-72A2-F64D-77DF-D2D4BC794CB5}"/>
                </a:ext>
              </a:extLst>
            </p:cNvPr>
            <p:cNvSpPr/>
            <p:nvPr/>
          </p:nvSpPr>
          <p:spPr>
            <a:xfrm>
              <a:off x="3046294" y="5707957"/>
              <a:ext cx="688410" cy="419979"/>
            </a:xfrm>
            <a:custGeom>
              <a:avLst/>
              <a:gdLst/>
              <a:ahLst/>
              <a:cxnLst/>
              <a:rect l="l" t="t" r="r" b="b"/>
              <a:pathLst>
                <a:path w="2192380" h="1540398">
                  <a:moveTo>
                    <a:pt x="0" y="0"/>
                  </a:moveTo>
                  <a:lnTo>
                    <a:pt x="2192380" y="0"/>
                  </a:lnTo>
                  <a:lnTo>
                    <a:pt x="2192380" y="1540398"/>
                  </a:lnTo>
                  <a:lnTo>
                    <a:pt x="0" y="154039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4" name="Freeform 14">
              <a:extLst>
                <a:ext uri="{FF2B5EF4-FFF2-40B4-BE49-F238E27FC236}">
                  <a16:creationId xmlns:a16="http://schemas.microsoft.com/office/drawing/2014/main" id="{9E5D50AF-EE12-3E73-907A-D0515BEDAE97}"/>
                </a:ext>
              </a:extLst>
            </p:cNvPr>
            <p:cNvSpPr/>
            <p:nvPr/>
          </p:nvSpPr>
          <p:spPr>
            <a:xfrm>
              <a:off x="1161152" y="5599603"/>
              <a:ext cx="616511" cy="535309"/>
            </a:xfrm>
            <a:custGeom>
              <a:avLst/>
              <a:gdLst/>
              <a:ahLst/>
              <a:cxnLst/>
              <a:rect l="l" t="t" r="r" b="b"/>
              <a:pathLst>
                <a:path w="1963404" h="1963404">
                  <a:moveTo>
                    <a:pt x="0" y="0"/>
                  </a:moveTo>
                  <a:lnTo>
                    <a:pt x="1963404" y="0"/>
                  </a:lnTo>
                  <a:lnTo>
                    <a:pt x="1963404" y="1963405"/>
                  </a:lnTo>
                  <a:lnTo>
                    <a:pt x="0" y="196340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5" name="Freeform 15">
              <a:extLst>
                <a:ext uri="{FF2B5EF4-FFF2-40B4-BE49-F238E27FC236}">
                  <a16:creationId xmlns:a16="http://schemas.microsoft.com/office/drawing/2014/main" id="{8DD97724-F1A5-DB7A-AF22-665684B3E7BD}"/>
                </a:ext>
              </a:extLst>
            </p:cNvPr>
            <p:cNvSpPr/>
            <p:nvPr/>
          </p:nvSpPr>
          <p:spPr>
            <a:xfrm>
              <a:off x="1189659" y="2049629"/>
              <a:ext cx="708845" cy="628043"/>
            </a:xfrm>
            <a:custGeom>
              <a:avLst/>
              <a:gdLst/>
              <a:ahLst/>
              <a:cxnLst/>
              <a:rect l="l" t="t" r="r" b="b"/>
              <a:pathLst>
                <a:path w="2257461" h="2303532">
                  <a:moveTo>
                    <a:pt x="0" y="0"/>
                  </a:moveTo>
                  <a:lnTo>
                    <a:pt x="2257461" y="0"/>
                  </a:lnTo>
                  <a:lnTo>
                    <a:pt x="2257461" y="2303532"/>
                  </a:lnTo>
                  <a:lnTo>
                    <a:pt x="0" y="230353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sz="1200"/>
            </a:p>
          </p:txBody>
        </p:sp>
        <p:sp>
          <p:nvSpPr>
            <p:cNvPr id="16" name="Freeform 16">
              <a:extLst>
                <a:ext uri="{FF2B5EF4-FFF2-40B4-BE49-F238E27FC236}">
                  <a16:creationId xmlns:a16="http://schemas.microsoft.com/office/drawing/2014/main" id="{49B49CD4-4FA7-5D87-69FF-BEFAC3B123AF}"/>
                </a:ext>
              </a:extLst>
            </p:cNvPr>
            <p:cNvSpPr/>
            <p:nvPr/>
          </p:nvSpPr>
          <p:spPr>
            <a:xfrm>
              <a:off x="2997568" y="2153056"/>
              <a:ext cx="776940" cy="506799"/>
            </a:xfrm>
            <a:custGeom>
              <a:avLst/>
              <a:gdLst/>
              <a:ahLst/>
              <a:cxnLst/>
              <a:rect l="l" t="t" r="r" b="b"/>
              <a:pathLst>
                <a:path w="2474321" h="1858834">
                  <a:moveTo>
                    <a:pt x="0" y="0"/>
                  </a:moveTo>
                  <a:lnTo>
                    <a:pt x="2474321" y="0"/>
                  </a:lnTo>
                  <a:lnTo>
                    <a:pt x="2474321" y="1858834"/>
                  </a:lnTo>
                  <a:lnTo>
                    <a:pt x="0" y="185883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7" name="Freeform 17">
              <a:extLst>
                <a:ext uri="{FF2B5EF4-FFF2-40B4-BE49-F238E27FC236}">
                  <a16:creationId xmlns:a16="http://schemas.microsoft.com/office/drawing/2014/main" id="{DB1C5073-BE71-D348-5787-72FBF6A6991C}"/>
                </a:ext>
              </a:extLst>
            </p:cNvPr>
            <p:cNvSpPr/>
            <p:nvPr/>
          </p:nvSpPr>
          <p:spPr>
            <a:xfrm>
              <a:off x="3046294" y="3789973"/>
              <a:ext cx="614284" cy="567421"/>
            </a:xfrm>
            <a:custGeom>
              <a:avLst/>
              <a:gdLst/>
              <a:ahLst/>
              <a:cxnLst/>
              <a:rect l="l" t="t" r="r" b="b"/>
              <a:pathLst>
                <a:path w="1956312" h="2081183">
                  <a:moveTo>
                    <a:pt x="0" y="0"/>
                  </a:moveTo>
                  <a:lnTo>
                    <a:pt x="1956312" y="0"/>
                  </a:lnTo>
                  <a:lnTo>
                    <a:pt x="1956312" y="2081183"/>
                  </a:lnTo>
                  <a:lnTo>
                    <a:pt x="0" y="208118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0ADA88A8-7C90-516B-AB26-658D6502F667}"/>
                </a:ext>
              </a:extLst>
            </p:cNvPr>
            <p:cNvSpPr/>
            <p:nvPr/>
          </p:nvSpPr>
          <p:spPr>
            <a:xfrm>
              <a:off x="8673290" y="4695045"/>
              <a:ext cx="555687" cy="390383"/>
            </a:xfrm>
            <a:custGeom>
              <a:avLst/>
              <a:gdLst/>
              <a:ahLst/>
              <a:cxnLst/>
              <a:rect l="l" t="t" r="r" b="b"/>
              <a:pathLst>
                <a:path w="1769697" h="1431846">
                  <a:moveTo>
                    <a:pt x="0" y="0"/>
                  </a:moveTo>
                  <a:lnTo>
                    <a:pt x="1769697" y="0"/>
                  </a:lnTo>
                  <a:lnTo>
                    <a:pt x="1769697" y="1431846"/>
                  </a:lnTo>
                  <a:lnTo>
                    <a:pt x="0" y="143184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22" name="AutoShape 22">
              <a:extLst>
                <a:ext uri="{FF2B5EF4-FFF2-40B4-BE49-F238E27FC236}">
                  <a16:creationId xmlns:a16="http://schemas.microsoft.com/office/drawing/2014/main" id="{7F15318E-5D67-5B49-757F-E8D3D7D7D071}"/>
                </a:ext>
              </a:extLst>
            </p:cNvPr>
            <p:cNvSpPr/>
            <p:nvPr/>
          </p:nvSpPr>
          <p:spPr>
            <a:xfrm>
              <a:off x="2064305" y="2528419"/>
              <a:ext cx="735114"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24" name="AutoShape 24">
              <a:extLst>
                <a:ext uri="{FF2B5EF4-FFF2-40B4-BE49-F238E27FC236}">
                  <a16:creationId xmlns:a16="http://schemas.microsoft.com/office/drawing/2014/main" id="{45BE8A5D-E1C8-5D10-85A0-AA1A0E3FF363}"/>
                </a:ext>
              </a:extLst>
            </p:cNvPr>
            <p:cNvSpPr/>
            <p:nvPr/>
          </p:nvSpPr>
          <p:spPr>
            <a:xfrm>
              <a:off x="2004384" y="5922726"/>
              <a:ext cx="734620"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28" name="AutoShape 28">
              <a:extLst>
                <a:ext uri="{FF2B5EF4-FFF2-40B4-BE49-F238E27FC236}">
                  <a16:creationId xmlns:a16="http://schemas.microsoft.com/office/drawing/2014/main" id="{E8A39553-D8C4-E6D2-BB88-0E6ED8E2C9A3}"/>
                </a:ext>
              </a:extLst>
            </p:cNvPr>
            <p:cNvSpPr/>
            <p:nvPr/>
          </p:nvSpPr>
          <p:spPr>
            <a:xfrm flipV="1">
              <a:off x="6169025" y="4905486"/>
              <a:ext cx="266" cy="1123837"/>
            </a:xfrm>
            <a:prstGeom prst="line">
              <a:avLst/>
            </a:prstGeom>
            <a:ln w="50800" cap="flat">
              <a:solidFill>
                <a:srgbClr val="6D0A51"/>
              </a:solidFill>
              <a:prstDash val="solid"/>
              <a:headEnd type="none" w="sm" len="sm"/>
              <a:tailEnd type="triangle" w="lg" len="med"/>
            </a:ln>
          </p:spPr>
          <p:txBody>
            <a:bodyPr/>
            <a:lstStyle/>
            <a:p>
              <a:endParaRPr lang="en-US"/>
            </a:p>
          </p:txBody>
        </p:sp>
        <p:sp>
          <p:nvSpPr>
            <p:cNvPr id="29" name="AutoShape 29">
              <a:extLst>
                <a:ext uri="{FF2B5EF4-FFF2-40B4-BE49-F238E27FC236}">
                  <a16:creationId xmlns:a16="http://schemas.microsoft.com/office/drawing/2014/main" id="{108512E0-F2AD-5BAB-AC6C-F105BDEC6C70}"/>
                </a:ext>
              </a:extLst>
            </p:cNvPr>
            <p:cNvSpPr/>
            <p:nvPr/>
          </p:nvSpPr>
          <p:spPr>
            <a:xfrm>
              <a:off x="9472581" y="2444149"/>
              <a:ext cx="734620"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0" name="AutoShape 30">
              <a:extLst>
                <a:ext uri="{FF2B5EF4-FFF2-40B4-BE49-F238E27FC236}">
                  <a16:creationId xmlns:a16="http://schemas.microsoft.com/office/drawing/2014/main" id="{01F95B43-0536-54BE-63BF-FE4CC05F4445}"/>
                </a:ext>
              </a:extLst>
            </p:cNvPr>
            <p:cNvSpPr/>
            <p:nvPr/>
          </p:nvSpPr>
          <p:spPr>
            <a:xfrm flipV="1">
              <a:off x="6177576" y="2412999"/>
              <a:ext cx="1705949" cy="597"/>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1" name="AutoShape 31">
              <a:extLst>
                <a:ext uri="{FF2B5EF4-FFF2-40B4-BE49-F238E27FC236}">
                  <a16:creationId xmlns:a16="http://schemas.microsoft.com/office/drawing/2014/main" id="{E244198F-89A8-6AC1-A785-436EA22EFC49}"/>
                </a:ext>
              </a:extLst>
            </p:cNvPr>
            <p:cNvSpPr/>
            <p:nvPr/>
          </p:nvSpPr>
          <p:spPr>
            <a:xfrm>
              <a:off x="1487379" y="4707203"/>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2" name="AutoShape 32">
              <a:extLst>
                <a:ext uri="{FF2B5EF4-FFF2-40B4-BE49-F238E27FC236}">
                  <a16:creationId xmlns:a16="http://schemas.microsoft.com/office/drawing/2014/main" id="{AF105ED0-0344-E87C-FC1D-DA0B8467BBAC}"/>
                </a:ext>
              </a:extLst>
            </p:cNvPr>
            <p:cNvSpPr/>
            <p:nvPr/>
          </p:nvSpPr>
          <p:spPr>
            <a:xfrm flipH="1">
              <a:off x="2124720" y="4115901"/>
              <a:ext cx="614284" cy="1"/>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6" name="AutoShape 31">
              <a:extLst>
                <a:ext uri="{FF2B5EF4-FFF2-40B4-BE49-F238E27FC236}">
                  <a16:creationId xmlns:a16="http://schemas.microsoft.com/office/drawing/2014/main" id="{E718DB48-12E0-FC73-B0AF-5D16779FE418}"/>
                </a:ext>
              </a:extLst>
            </p:cNvPr>
            <p:cNvSpPr/>
            <p:nvPr/>
          </p:nvSpPr>
          <p:spPr>
            <a:xfrm>
              <a:off x="3358872" y="2890736"/>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8" name="Tekstvak 37">
              <a:extLst>
                <a:ext uri="{FF2B5EF4-FFF2-40B4-BE49-F238E27FC236}">
                  <a16:creationId xmlns:a16="http://schemas.microsoft.com/office/drawing/2014/main" id="{664A12BB-E643-ECC4-D588-6C81913A6D80}"/>
                </a:ext>
              </a:extLst>
            </p:cNvPr>
            <p:cNvSpPr txBox="1"/>
            <p:nvPr/>
          </p:nvSpPr>
          <p:spPr>
            <a:xfrm>
              <a:off x="1826343" y="1584474"/>
              <a:ext cx="1211037" cy="400110"/>
            </a:xfrm>
            <a:prstGeom prst="rect">
              <a:avLst/>
            </a:prstGeom>
            <a:noFill/>
          </p:spPr>
          <p:txBody>
            <a:bodyPr wrap="none" rtlCol="0">
              <a:spAutoFit/>
            </a:bodyPr>
            <a:lstStyle/>
            <a:p>
              <a:r>
                <a:rPr lang="en-US" sz="2000">
                  <a:solidFill>
                    <a:schemeClr val="tx1">
                      <a:lumMod val="65000"/>
                      <a:lumOff val="35000"/>
                    </a:schemeClr>
                  </a:solidFill>
                </a:rPr>
                <a:t>Upstream</a:t>
              </a:r>
            </a:p>
          </p:txBody>
        </p:sp>
        <p:sp>
          <p:nvSpPr>
            <p:cNvPr id="40" name="Tekstvak 39">
              <a:extLst>
                <a:ext uri="{FF2B5EF4-FFF2-40B4-BE49-F238E27FC236}">
                  <a16:creationId xmlns:a16="http://schemas.microsoft.com/office/drawing/2014/main" id="{A42AB9B7-DB88-954B-5014-2E1470D415EF}"/>
                </a:ext>
              </a:extLst>
            </p:cNvPr>
            <p:cNvSpPr txBox="1"/>
            <p:nvPr/>
          </p:nvSpPr>
          <p:spPr>
            <a:xfrm>
              <a:off x="9106282" y="1538163"/>
              <a:ext cx="1520673" cy="400110"/>
            </a:xfrm>
            <a:prstGeom prst="rect">
              <a:avLst/>
            </a:prstGeom>
            <a:noFill/>
          </p:spPr>
          <p:txBody>
            <a:bodyPr wrap="none" rtlCol="0">
              <a:spAutoFit/>
            </a:bodyPr>
            <a:lstStyle/>
            <a:p>
              <a:r>
                <a:rPr lang="en-US" sz="2000">
                  <a:solidFill>
                    <a:schemeClr val="tx1">
                      <a:lumMod val="65000"/>
                      <a:lumOff val="35000"/>
                    </a:schemeClr>
                  </a:solidFill>
                </a:rPr>
                <a:t>Downstream</a:t>
              </a:r>
            </a:p>
          </p:txBody>
        </p:sp>
        <p:cxnSp>
          <p:nvCxnSpPr>
            <p:cNvPr id="42" name="Rechte verbindingslijn 41">
              <a:extLst>
                <a:ext uri="{FF2B5EF4-FFF2-40B4-BE49-F238E27FC236}">
                  <a16:creationId xmlns:a16="http://schemas.microsoft.com/office/drawing/2014/main" id="{C626E22F-32A0-63A5-F48E-6CCD2C3C08C8}"/>
                </a:ext>
              </a:extLst>
            </p:cNvPr>
            <p:cNvCxnSpPr>
              <a:cxnSpLocks/>
            </p:cNvCxnSpPr>
            <p:nvPr/>
          </p:nvCxnSpPr>
          <p:spPr>
            <a:xfrm>
              <a:off x="4454837" y="6003820"/>
              <a:ext cx="1717978" cy="0"/>
            </a:xfrm>
            <a:prstGeom prst="line">
              <a:avLst/>
            </a:prstGeom>
            <a:ln w="50800">
              <a:solidFill>
                <a:srgbClr val="6D0A51"/>
              </a:solidFill>
            </a:ln>
          </p:spPr>
          <p:style>
            <a:lnRef idx="1">
              <a:schemeClr val="accent1"/>
            </a:lnRef>
            <a:fillRef idx="0">
              <a:schemeClr val="accent1"/>
            </a:fillRef>
            <a:effectRef idx="0">
              <a:schemeClr val="accent1"/>
            </a:effectRef>
            <a:fontRef idx="minor">
              <a:schemeClr val="tx1"/>
            </a:fontRef>
          </p:style>
        </p:cxnSp>
        <p:cxnSp>
          <p:nvCxnSpPr>
            <p:cNvPr id="46" name="Rechte verbindingslijn 45">
              <a:extLst>
                <a:ext uri="{FF2B5EF4-FFF2-40B4-BE49-F238E27FC236}">
                  <a16:creationId xmlns:a16="http://schemas.microsoft.com/office/drawing/2014/main" id="{C1FAC9A0-E456-F25B-AB7A-2AF304AD2042}"/>
                </a:ext>
              </a:extLst>
            </p:cNvPr>
            <p:cNvCxnSpPr>
              <a:cxnSpLocks/>
            </p:cNvCxnSpPr>
            <p:nvPr/>
          </p:nvCxnSpPr>
          <p:spPr>
            <a:xfrm>
              <a:off x="6181725" y="2419350"/>
              <a:ext cx="486" cy="694974"/>
            </a:xfrm>
            <a:prstGeom prst="line">
              <a:avLst/>
            </a:prstGeom>
            <a:ln w="50800">
              <a:solidFill>
                <a:srgbClr val="6D0A51"/>
              </a:solidFill>
            </a:ln>
          </p:spPr>
          <p:style>
            <a:lnRef idx="1">
              <a:schemeClr val="accent1"/>
            </a:lnRef>
            <a:fillRef idx="0">
              <a:schemeClr val="accent1"/>
            </a:fillRef>
            <a:effectRef idx="0">
              <a:schemeClr val="accent1"/>
            </a:effectRef>
            <a:fontRef idx="minor">
              <a:schemeClr val="tx1"/>
            </a:fontRef>
          </p:style>
        </p:cxnSp>
        <p:sp>
          <p:nvSpPr>
            <p:cNvPr id="50" name="Freeform 13">
              <a:extLst>
                <a:ext uri="{FF2B5EF4-FFF2-40B4-BE49-F238E27FC236}">
                  <a16:creationId xmlns:a16="http://schemas.microsoft.com/office/drawing/2014/main" id="{A2AB21F3-D447-F1E4-D800-7543A503F245}"/>
                </a:ext>
              </a:extLst>
            </p:cNvPr>
            <p:cNvSpPr/>
            <p:nvPr/>
          </p:nvSpPr>
          <p:spPr>
            <a:xfrm>
              <a:off x="8606931" y="2234160"/>
              <a:ext cx="688410" cy="419979"/>
            </a:xfrm>
            <a:custGeom>
              <a:avLst/>
              <a:gdLst/>
              <a:ahLst/>
              <a:cxnLst/>
              <a:rect l="l" t="t" r="r" b="b"/>
              <a:pathLst>
                <a:path w="2192380" h="1540398">
                  <a:moveTo>
                    <a:pt x="0" y="0"/>
                  </a:moveTo>
                  <a:lnTo>
                    <a:pt x="2192380" y="0"/>
                  </a:lnTo>
                  <a:lnTo>
                    <a:pt x="2192380" y="1540398"/>
                  </a:lnTo>
                  <a:lnTo>
                    <a:pt x="0" y="154039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1" name="AutoShape 31">
              <a:extLst>
                <a:ext uri="{FF2B5EF4-FFF2-40B4-BE49-F238E27FC236}">
                  <a16:creationId xmlns:a16="http://schemas.microsoft.com/office/drawing/2014/main" id="{D116C6A8-56D1-86F8-1DF5-0BD2B8DC8E38}"/>
                </a:ext>
              </a:extLst>
            </p:cNvPr>
            <p:cNvSpPr/>
            <p:nvPr/>
          </p:nvSpPr>
          <p:spPr>
            <a:xfrm>
              <a:off x="10792692" y="2720274"/>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3" name="AutoShape 29">
              <a:extLst>
                <a:ext uri="{FF2B5EF4-FFF2-40B4-BE49-F238E27FC236}">
                  <a16:creationId xmlns:a16="http://schemas.microsoft.com/office/drawing/2014/main" id="{4A52E12B-C188-25FD-B758-92961491B031}"/>
                </a:ext>
              </a:extLst>
            </p:cNvPr>
            <p:cNvSpPr/>
            <p:nvPr/>
          </p:nvSpPr>
          <p:spPr>
            <a:xfrm>
              <a:off x="9499309" y="4883341"/>
              <a:ext cx="734620"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4" name="AutoShape 31">
              <a:extLst>
                <a:ext uri="{FF2B5EF4-FFF2-40B4-BE49-F238E27FC236}">
                  <a16:creationId xmlns:a16="http://schemas.microsoft.com/office/drawing/2014/main" id="{CCE09F38-2EB8-0B44-15EF-2448332E9BD9}"/>
                </a:ext>
              </a:extLst>
            </p:cNvPr>
            <p:cNvSpPr/>
            <p:nvPr/>
          </p:nvSpPr>
          <p:spPr>
            <a:xfrm>
              <a:off x="8951134" y="3997033"/>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5" name="AutoShape 32">
              <a:extLst>
                <a:ext uri="{FF2B5EF4-FFF2-40B4-BE49-F238E27FC236}">
                  <a16:creationId xmlns:a16="http://schemas.microsoft.com/office/drawing/2014/main" id="{20996650-1EB9-863A-B551-2BF762B44AB7}"/>
                </a:ext>
              </a:extLst>
            </p:cNvPr>
            <p:cNvSpPr/>
            <p:nvPr/>
          </p:nvSpPr>
          <p:spPr>
            <a:xfrm flipH="1" flipV="1">
              <a:off x="9559477" y="3659360"/>
              <a:ext cx="674452"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6" name="Freeform 9">
              <a:extLst>
                <a:ext uri="{FF2B5EF4-FFF2-40B4-BE49-F238E27FC236}">
                  <a16:creationId xmlns:a16="http://schemas.microsoft.com/office/drawing/2014/main" id="{5E1B2B84-3083-84A0-B9EF-4C4A4BE19051}"/>
                </a:ext>
              </a:extLst>
            </p:cNvPr>
            <p:cNvSpPr/>
            <p:nvPr/>
          </p:nvSpPr>
          <p:spPr>
            <a:xfrm>
              <a:off x="8657958" y="3402279"/>
              <a:ext cx="595860" cy="510264"/>
            </a:xfrm>
            <a:custGeom>
              <a:avLst/>
              <a:gdLst/>
              <a:ahLst/>
              <a:cxnLst/>
              <a:rect l="l" t="t" r="r" b="b"/>
              <a:pathLst>
                <a:path w="1897637" h="1871544">
                  <a:moveTo>
                    <a:pt x="0" y="0"/>
                  </a:moveTo>
                  <a:lnTo>
                    <a:pt x="1897637" y="0"/>
                  </a:lnTo>
                  <a:lnTo>
                    <a:pt x="1897637" y="1871544"/>
                  </a:lnTo>
                  <a:lnTo>
                    <a:pt x="0" y="1871544"/>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57" name="AutoShape 31">
              <a:extLst>
                <a:ext uri="{FF2B5EF4-FFF2-40B4-BE49-F238E27FC236}">
                  <a16:creationId xmlns:a16="http://schemas.microsoft.com/office/drawing/2014/main" id="{FCF3F08A-A039-964C-20C2-913ADEB48D9C}"/>
                </a:ext>
              </a:extLst>
            </p:cNvPr>
            <p:cNvSpPr/>
            <p:nvPr/>
          </p:nvSpPr>
          <p:spPr>
            <a:xfrm>
              <a:off x="10820368" y="5135253"/>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8" name="Freeform 7">
              <a:extLst>
                <a:ext uri="{FF2B5EF4-FFF2-40B4-BE49-F238E27FC236}">
                  <a16:creationId xmlns:a16="http://schemas.microsoft.com/office/drawing/2014/main" id="{12AC8E08-0325-4816-FEA7-DC431D64D1F6}"/>
                </a:ext>
              </a:extLst>
            </p:cNvPr>
            <p:cNvSpPr/>
            <p:nvPr/>
          </p:nvSpPr>
          <p:spPr>
            <a:xfrm>
              <a:off x="10536559" y="3441847"/>
              <a:ext cx="499444" cy="510711"/>
            </a:xfrm>
            <a:custGeom>
              <a:avLst/>
              <a:gdLst/>
              <a:ahLst/>
              <a:cxnLst/>
              <a:rect l="l" t="t" r="r" b="b"/>
              <a:pathLst>
                <a:path w="1192937" h="1404888">
                  <a:moveTo>
                    <a:pt x="0" y="0"/>
                  </a:moveTo>
                  <a:lnTo>
                    <a:pt x="1192937" y="0"/>
                  </a:lnTo>
                  <a:lnTo>
                    <a:pt x="1192937" y="1404888"/>
                  </a:lnTo>
                  <a:lnTo>
                    <a:pt x="0" y="1404888"/>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3" name="Freeform 2">
              <a:extLst>
                <a:ext uri="{FF2B5EF4-FFF2-40B4-BE49-F238E27FC236}">
                  <a16:creationId xmlns:a16="http://schemas.microsoft.com/office/drawing/2014/main" id="{2E584F67-A77F-E238-DB34-E5C4B6605C5E}"/>
                </a:ext>
              </a:extLst>
            </p:cNvPr>
            <p:cNvSpPr/>
            <p:nvPr/>
          </p:nvSpPr>
          <p:spPr>
            <a:xfrm>
              <a:off x="10516831" y="2131206"/>
              <a:ext cx="499441" cy="497930"/>
            </a:xfrm>
            <a:custGeom>
              <a:avLst/>
              <a:gdLst/>
              <a:ahLst/>
              <a:cxnLst/>
              <a:rect l="l" t="t" r="r" b="b"/>
              <a:pathLst>
                <a:path w="2111607" h="2112780">
                  <a:moveTo>
                    <a:pt x="0" y="0"/>
                  </a:moveTo>
                  <a:lnTo>
                    <a:pt x="2111607" y="0"/>
                  </a:lnTo>
                  <a:lnTo>
                    <a:pt x="2111607" y="2112780"/>
                  </a:lnTo>
                  <a:lnTo>
                    <a:pt x="0" y="2112780"/>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US"/>
            </a:p>
          </p:txBody>
        </p:sp>
      </p:grpSp>
      <p:sp>
        <p:nvSpPr>
          <p:cNvPr id="9" name="Ovaal 8">
            <a:extLst>
              <a:ext uri="{FF2B5EF4-FFF2-40B4-BE49-F238E27FC236}">
                <a16:creationId xmlns:a16="http://schemas.microsoft.com/office/drawing/2014/main" id="{17130D5A-DD98-5246-0A89-C7B26138C87A}"/>
              </a:ext>
            </a:extLst>
          </p:cNvPr>
          <p:cNvSpPr/>
          <p:nvPr/>
        </p:nvSpPr>
        <p:spPr>
          <a:xfrm>
            <a:off x="10348324" y="5292846"/>
            <a:ext cx="914433" cy="875900"/>
          </a:xfrm>
          <a:prstGeom prst="ellipse">
            <a:avLst/>
          </a:prstGeom>
          <a:solidFill>
            <a:schemeClr val="bg1">
              <a:lumMod val="65000"/>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al 7">
            <a:extLst>
              <a:ext uri="{FF2B5EF4-FFF2-40B4-BE49-F238E27FC236}">
                <a16:creationId xmlns:a16="http://schemas.microsoft.com/office/drawing/2014/main" id="{B6F0028B-361A-DEC5-6E90-121B36D4163E}"/>
              </a:ext>
            </a:extLst>
          </p:cNvPr>
          <p:cNvSpPr/>
          <p:nvPr/>
        </p:nvSpPr>
        <p:spPr>
          <a:xfrm>
            <a:off x="1057979" y="1622451"/>
            <a:ext cx="914433" cy="875900"/>
          </a:xfrm>
          <a:prstGeom prst="ellipse">
            <a:avLst/>
          </a:prstGeom>
          <a:solidFill>
            <a:schemeClr val="bg1">
              <a:lumMod val="65000"/>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ep 6">
            <a:extLst>
              <a:ext uri="{FF2B5EF4-FFF2-40B4-BE49-F238E27FC236}">
                <a16:creationId xmlns:a16="http://schemas.microsoft.com/office/drawing/2014/main" id="{B2506B43-2649-7CC6-69E1-8016D312FCC9}"/>
              </a:ext>
            </a:extLst>
          </p:cNvPr>
          <p:cNvGrpSpPr/>
          <p:nvPr/>
        </p:nvGrpSpPr>
        <p:grpSpPr>
          <a:xfrm>
            <a:off x="0" y="6280583"/>
            <a:ext cx="12192000" cy="573341"/>
            <a:chOff x="0" y="6280583"/>
            <a:chExt cx="12192000" cy="573341"/>
          </a:xfrm>
        </p:grpSpPr>
        <p:grpSp>
          <p:nvGrpSpPr>
            <p:cNvPr id="10" name="Groep 9">
              <a:extLst>
                <a:ext uri="{FF2B5EF4-FFF2-40B4-BE49-F238E27FC236}">
                  <a16:creationId xmlns:a16="http://schemas.microsoft.com/office/drawing/2014/main" id="{85D8F490-1B8D-FF46-E617-D56987C3214D}"/>
                </a:ext>
              </a:extLst>
            </p:cNvPr>
            <p:cNvGrpSpPr/>
            <p:nvPr/>
          </p:nvGrpSpPr>
          <p:grpSpPr>
            <a:xfrm>
              <a:off x="0" y="6280583"/>
              <a:ext cx="12192000" cy="573341"/>
              <a:chOff x="0" y="6280583"/>
              <a:chExt cx="12192000" cy="573341"/>
            </a:xfrm>
          </p:grpSpPr>
          <p:sp>
            <p:nvSpPr>
              <p:cNvPr id="26" name="Rechthoek 25">
                <a:extLst>
                  <a:ext uri="{FF2B5EF4-FFF2-40B4-BE49-F238E27FC236}">
                    <a16:creationId xmlns:a16="http://schemas.microsoft.com/office/drawing/2014/main" id="{1FDCEF34-F145-0F47-B177-B21CE587873B}"/>
                  </a:ext>
                </a:extLst>
              </p:cNvPr>
              <p:cNvSpPr/>
              <p:nvPr/>
            </p:nvSpPr>
            <p:spPr>
              <a:xfrm>
                <a:off x="0" y="6280583"/>
                <a:ext cx="12192000" cy="573341"/>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grpSp>
            <p:nvGrpSpPr>
              <p:cNvPr id="27" name="Groep 26">
                <a:extLst>
                  <a:ext uri="{FF2B5EF4-FFF2-40B4-BE49-F238E27FC236}">
                    <a16:creationId xmlns:a16="http://schemas.microsoft.com/office/drawing/2014/main" id="{A40E2175-D76D-D86B-C203-6E10F3FDBA8A}"/>
                  </a:ext>
                </a:extLst>
              </p:cNvPr>
              <p:cNvGrpSpPr/>
              <p:nvPr/>
            </p:nvGrpSpPr>
            <p:grpSpPr>
              <a:xfrm>
                <a:off x="201359" y="6364575"/>
                <a:ext cx="9791269" cy="428282"/>
                <a:chOff x="549663" y="6430103"/>
                <a:chExt cx="9791269" cy="428282"/>
              </a:xfrm>
            </p:grpSpPr>
            <p:sp>
              <p:nvSpPr>
                <p:cNvPr id="34" name="Rechthoek 33">
                  <a:extLst>
                    <a:ext uri="{FF2B5EF4-FFF2-40B4-BE49-F238E27FC236}">
                      <a16:creationId xmlns:a16="http://schemas.microsoft.com/office/drawing/2014/main" id="{E8315D52-6808-A7BC-435E-753799F4A99A}"/>
                    </a:ext>
                  </a:extLst>
                </p:cNvPr>
                <p:cNvSpPr/>
                <p:nvPr/>
              </p:nvSpPr>
              <p:spPr>
                <a:xfrm>
                  <a:off x="2550947"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1" name="Rechthoek 40">
                  <a:extLst>
                    <a:ext uri="{FF2B5EF4-FFF2-40B4-BE49-F238E27FC236}">
                      <a16:creationId xmlns:a16="http://schemas.microsoft.com/office/drawing/2014/main" id="{EEBDCF5F-ACE9-B946-2952-6CA958880591}"/>
                    </a:ext>
                  </a:extLst>
                </p:cNvPr>
                <p:cNvSpPr/>
                <p:nvPr/>
              </p:nvSpPr>
              <p:spPr>
                <a:xfrm>
                  <a:off x="8533557" y="6443671"/>
                  <a:ext cx="1807375"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3" name="Rechthoek 42">
                  <a:extLst>
                    <a:ext uri="{FF2B5EF4-FFF2-40B4-BE49-F238E27FC236}">
                      <a16:creationId xmlns:a16="http://schemas.microsoft.com/office/drawing/2014/main" id="{BAA5837F-66DF-A36D-9F0B-BD15171D49A5}"/>
                    </a:ext>
                  </a:extLst>
                </p:cNvPr>
                <p:cNvSpPr/>
                <p:nvPr/>
              </p:nvSpPr>
              <p:spPr>
                <a:xfrm>
                  <a:off x="6563006" y="6438085"/>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4" name="Rechthoek 43">
                  <a:extLst>
                    <a:ext uri="{FF2B5EF4-FFF2-40B4-BE49-F238E27FC236}">
                      <a16:creationId xmlns:a16="http://schemas.microsoft.com/office/drawing/2014/main" id="{C262CD0B-83A4-E1AE-8DE1-48F6AA98E95B}"/>
                    </a:ext>
                  </a:extLst>
                </p:cNvPr>
                <p:cNvSpPr/>
                <p:nvPr/>
              </p:nvSpPr>
              <p:spPr>
                <a:xfrm>
                  <a:off x="4592455"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5" name="Rechthoek 44">
                  <a:extLst>
                    <a:ext uri="{FF2B5EF4-FFF2-40B4-BE49-F238E27FC236}">
                      <a16:creationId xmlns:a16="http://schemas.microsoft.com/office/drawing/2014/main" id="{7BFCBA63-8398-AC7B-B679-3578167C5724}"/>
                    </a:ext>
                  </a:extLst>
                </p:cNvPr>
                <p:cNvSpPr/>
                <p:nvPr/>
              </p:nvSpPr>
              <p:spPr>
                <a:xfrm>
                  <a:off x="549663" y="6443671"/>
                  <a:ext cx="1807373" cy="387976"/>
                </a:xfrm>
                <a:prstGeom prst="rect">
                  <a:avLst/>
                </a:prstGeom>
                <a:solidFill>
                  <a:srgbClr val="6B9F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pic>
              <p:nvPicPr>
                <p:cNvPr id="47" name="Graphic 46" descr="Roos met effen opvulling">
                  <a:extLst>
                    <a:ext uri="{FF2B5EF4-FFF2-40B4-BE49-F238E27FC236}">
                      <a16:creationId xmlns:a16="http://schemas.microsoft.com/office/drawing/2014/main" id="{A8D5A942-F8FF-C302-4E46-9EF1BD7A3D3F}"/>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984407" y="6468382"/>
                  <a:ext cx="338554" cy="338554"/>
                </a:xfrm>
                <a:prstGeom prst="rect">
                  <a:avLst/>
                </a:prstGeom>
              </p:spPr>
            </p:pic>
            <p:pic>
              <p:nvPicPr>
                <p:cNvPr id="48" name="Graphic 47" descr="Tandwielen met effen opvulling">
                  <a:extLst>
                    <a:ext uri="{FF2B5EF4-FFF2-40B4-BE49-F238E27FC236}">
                      <a16:creationId xmlns:a16="http://schemas.microsoft.com/office/drawing/2014/main" id="{2CD5C80C-1064-2852-8266-A80A7C19D9C5}"/>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2851299" y="6436563"/>
                  <a:ext cx="421822" cy="421822"/>
                </a:xfrm>
                <a:prstGeom prst="rect">
                  <a:avLst/>
                </a:prstGeom>
              </p:spPr>
            </p:pic>
            <p:pic>
              <p:nvPicPr>
                <p:cNvPr id="49" name="Graphic 48" descr="Controlelijst met effen opvulling">
                  <a:extLst>
                    <a:ext uri="{FF2B5EF4-FFF2-40B4-BE49-F238E27FC236}">
                      <a16:creationId xmlns:a16="http://schemas.microsoft.com/office/drawing/2014/main" id="{AC13C48C-4158-E0BB-D08E-5DE4D5D4EA7C}"/>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4913272" y="6467743"/>
                  <a:ext cx="362517" cy="362517"/>
                </a:xfrm>
                <a:prstGeom prst="rect">
                  <a:avLst/>
                </a:prstGeom>
              </p:spPr>
            </p:pic>
            <p:pic>
              <p:nvPicPr>
                <p:cNvPr id="52" name="Graphic 51" descr="Chatballon met effen opvulling">
                  <a:extLst>
                    <a:ext uri="{FF2B5EF4-FFF2-40B4-BE49-F238E27FC236}">
                      <a16:creationId xmlns:a16="http://schemas.microsoft.com/office/drawing/2014/main" id="{E23BC700-A082-2E8B-4D8A-BEC3534EAC91}"/>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6751077" y="6436563"/>
                  <a:ext cx="421543" cy="421543"/>
                </a:xfrm>
                <a:prstGeom prst="rect">
                  <a:avLst/>
                </a:prstGeom>
              </p:spPr>
            </p:pic>
            <p:pic>
              <p:nvPicPr>
                <p:cNvPr id="59" name="Graphic 58" descr="Gebruiker met effen opvulling">
                  <a:extLst>
                    <a:ext uri="{FF2B5EF4-FFF2-40B4-BE49-F238E27FC236}">
                      <a16:creationId xmlns:a16="http://schemas.microsoft.com/office/drawing/2014/main" id="{5E145B35-3DCA-5556-7612-BFD5C6C45669}"/>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8700085" y="6430103"/>
                  <a:ext cx="401564" cy="401564"/>
                </a:xfrm>
                <a:prstGeom prst="rect">
                  <a:avLst/>
                </a:prstGeom>
              </p:spPr>
            </p:pic>
          </p:grpSp>
          <p:sp>
            <p:nvSpPr>
              <p:cNvPr id="33" name="Freeform 9">
                <a:extLst>
                  <a:ext uri="{FF2B5EF4-FFF2-40B4-BE49-F238E27FC236}">
                    <a16:creationId xmlns:a16="http://schemas.microsoft.com/office/drawing/2014/main" id="{F77B184A-0862-7185-84E5-563D5470990E}"/>
                  </a:ext>
                </a:extLst>
              </p:cNvPr>
              <p:cNvSpPr/>
              <p:nvPr/>
            </p:nvSpPr>
            <p:spPr>
              <a:xfrm>
                <a:off x="10331048" y="6376815"/>
                <a:ext cx="1678497" cy="401565"/>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21"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19" name="Tekstvak 18">
              <a:extLst>
                <a:ext uri="{FF2B5EF4-FFF2-40B4-BE49-F238E27FC236}">
                  <a16:creationId xmlns:a16="http://schemas.microsoft.com/office/drawing/2014/main" id="{F8010C12-2FA9-B7F2-0BBB-C64A58977437}"/>
                </a:ext>
              </a:extLst>
            </p:cNvPr>
            <p:cNvSpPr txBox="1"/>
            <p:nvPr/>
          </p:nvSpPr>
          <p:spPr>
            <a:xfrm>
              <a:off x="1230229" y="6403533"/>
              <a:ext cx="649537" cy="338554"/>
            </a:xfrm>
            <a:prstGeom prst="rect">
              <a:avLst/>
            </a:prstGeom>
            <a:noFill/>
          </p:spPr>
          <p:txBody>
            <a:bodyPr wrap="none" rtlCol="0">
              <a:spAutoFit/>
            </a:bodyPr>
            <a:lstStyle/>
            <a:p>
              <a:r>
                <a:rPr lang="en-US" sz="1600" dirty="0">
                  <a:solidFill>
                    <a:srgbClr val="CADFE1"/>
                  </a:solidFill>
                </a:rPr>
                <a:t>Begin</a:t>
              </a:r>
            </a:p>
          </p:txBody>
        </p:sp>
        <p:sp>
          <p:nvSpPr>
            <p:cNvPr id="20" name="Tekstvak 19">
              <a:extLst>
                <a:ext uri="{FF2B5EF4-FFF2-40B4-BE49-F238E27FC236}">
                  <a16:creationId xmlns:a16="http://schemas.microsoft.com/office/drawing/2014/main" id="{AFA0387A-0CA2-064F-802E-1E42823A21E9}"/>
                </a:ext>
              </a:extLst>
            </p:cNvPr>
            <p:cNvSpPr txBox="1"/>
            <p:nvPr/>
          </p:nvSpPr>
          <p:spPr>
            <a:xfrm>
              <a:off x="3147346" y="6408684"/>
              <a:ext cx="804707" cy="338554"/>
            </a:xfrm>
            <a:prstGeom prst="rect">
              <a:avLst/>
            </a:prstGeom>
            <a:noFill/>
          </p:spPr>
          <p:txBody>
            <a:bodyPr wrap="none" rtlCol="0">
              <a:spAutoFit/>
            </a:bodyPr>
            <a:lstStyle/>
            <a:p>
              <a:r>
                <a:rPr lang="en-US" sz="1600" dirty="0">
                  <a:solidFill>
                    <a:srgbClr val="CADFE1"/>
                  </a:solidFill>
                </a:rPr>
                <a:t>Richt in</a:t>
              </a:r>
            </a:p>
          </p:txBody>
        </p:sp>
        <p:sp>
          <p:nvSpPr>
            <p:cNvPr id="21" name="Tekstvak 20">
              <a:extLst>
                <a:ext uri="{FF2B5EF4-FFF2-40B4-BE49-F238E27FC236}">
                  <a16:creationId xmlns:a16="http://schemas.microsoft.com/office/drawing/2014/main" id="{EB0C5B15-99F2-F86E-49CC-1CA5C7E6B172}"/>
                </a:ext>
              </a:extLst>
            </p:cNvPr>
            <p:cNvSpPr txBox="1"/>
            <p:nvPr/>
          </p:nvSpPr>
          <p:spPr>
            <a:xfrm>
              <a:off x="5187784" y="6411723"/>
              <a:ext cx="826252" cy="338554"/>
            </a:xfrm>
            <a:prstGeom prst="rect">
              <a:avLst/>
            </a:prstGeom>
            <a:noFill/>
          </p:spPr>
          <p:txBody>
            <a:bodyPr wrap="none" rtlCol="0">
              <a:spAutoFit/>
            </a:bodyPr>
            <a:lstStyle/>
            <a:p>
              <a:r>
                <a:rPr lang="en-US" sz="1600" dirty="0">
                  <a:solidFill>
                    <a:srgbClr val="CADFE1"/>
                  </a:solidFill>
                </a:rPr>
                <a:t>Pak aan</a:t>
              </a:r>
            </a:p>
          </p:txBody>
        </p:sp>
        <p:sp>
          <p:nvSpPr>
            <p:cNvPr id="23" name="Tekstvak 22">
              <a:extLst>
                <a:ext uri="{FF2B5EF4-FFF2-40B4-BE49-F238E27FC236}">
                  <a16:creationId xmlns:a16="http://schemas.microsoft.com/office/drawing/2014/main" id="{CBBC1F51-4CD1-DD72-75C2-E7598F6BF6F3}"/>
                </a:ext>
              </a:extLst>
            </p:cNvPr>
            <p:cNvSpPr txBox="1"/>
            <p:nvPr/>
          </p:nvSpPr>
          <p:spPr>
            <a:xfrm>
              <a:off x="6988050" y="6403533"/>
              <a:ext cx="1146981" cy="338554"/>
            </a:xfrm>
            <a:prstGeom prst="rect">
              <a:avLst/>
            </a:prstGeom>
            <a:noFill/>
          </p:spPr>
          <p:txBody>
            <a:bodyPr wrap="none" rtlCol="0">
              <a:spAutoFit/>
            </a:bodyPr>
            <a:lstStyle/>
            <a:p>
              <a:r>
                <a:rPr lang="en-US" sz="1600" dirty="0">
                  <a:solidFill>
                    <a:srgbClr val="CADFE1"/>
                  </a:solidFill>
                </a:rPr>
                <a:t>Meet - deel</a:t>
              </a:r>
            </a:p>
          </p:txBody>
        </p:sp>
        <p:sp>
          <p:nvSpPr>
            <p:cNvPr id="25" name="Tekstvak 24">
              <a:extLst>
                <a:ext uri="{FF2B5EF4-FFF2-40B4-BE49-F238E27FC236}">
                  <a16:creationId xmlns:a16="http://schemas.microsoft.com/office/drawing/2014/main" id="{DA3B06F4-3E4D-29D0-F97F-33F63F31E3A3}"/>
                </a:ext>
              </a:extLst>
            </p:cNvPr>
            <p:cNvSpPr txBox="1"/>
            <p:nvPr/>
          </p:nvSpPr>
          <p:spPr>
            <a:xfrm>
              <a:off x="8923065" y="6411723"/>
              <a:ext cx="1225528" cy="338554"/>
            </a:xfrm>
            <a:prstGeom prst="rect">
              <a:avLst/>
            </a:prstGeom>
            <a:noFill/>
          </p:spPr>
          <p:txBody>
            <a:bodyPr wrap="none" rtlCol="0">
              <a:spAutoFit/>
            </a:bodyPr>
            <a:lstStyle/>
            <a:p>
              <a:r>
                <a:rPr lang="en-US" sz="1600" dirty="0">
                  <a:solidFill>
                    <a:srgbClr val="CADFE1"/>
                  </a:solidFill>
                </a:rPr>
                <a:t>Werk samen</a:t>
              </a:r>
            </a:p>
          </p:txBody>
        </p:sp>
      </p:grpSp>
    </p:spTree>
    <p:extLst>
      <p:ext uri="{BB962C8B-B14F-4D97-AF65-F5344CB8AC3E}">
        <p14:creationId xmlns:p14="http://schemas.microsoft.com/office/powerpoint/2010/main" val="1723153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315CF-F78F-D24E-FF08-305677E6DEC0}"/>
            </a:ext>
          </a:extLst>
        </p:cNvPr>
        <p:cNvGrpSpPr/>
        <p:nvPr/>
      </p:nvGrpSpPr>
      <p:grpSpPr>
        <a:xfrm>
          <a:off x="0" y="0"/>
          <a:ext cx="0" cy="0"/>
          <a:chOff x="0" y="0"/>
          <a:chExt cx="0" cy="0"/>
        </a:xfrm>
      </p:grpSpPr>
      <p:sp>
        <p:nvSpPr>
          <p:cNvPr id="35" name="Tekstvak 34">
            <a:extLst>
              <a:ext uri="{FF2B5EF4-FFF2-40B4-BE49-F238E27FC236}">
                <a16:creationId xmlns:a16="http://schemas.microsoft.com/office/drawing/2014/main" id="{69AB7C59-3A68-588A-65A5-1AB7B3040E59}"/>
              </a:ext>
            </a:extLst>
          </p:cNvPr>
          <p:cNvSpPr txBox="1"/>
          <p:nvPr/>
        </p:nvSpPr>
        <p:spPr>
          <a:xfrm>
            <a:off x="426484" y="0"/>
            <a:ext cx="11495636" cy="1292533"/>
          </a:xfrm>
          <a:prstGeom prst="rect">
            <a:avLst/>
          </a:prstGeom>
          <a:noFill/>
        </p:spPr>
        <p:txBody>
          <a:bodyPr wrap="square" rtlCol="0">
            <a:spAutoFit/>
          </a:bodyPr>
          <a:lstStyle/>
          <a:p>
            <a:r>
              <a:rPr lang="en-US" sz="5999" dirty="0">
                <a:solidFill>
                  <a:srgbClr val="B88E00"/>
                </a:solidFill>
              </a:rPr>
              <a:t>De </a:t>
            </a:r>
            <a:r>
              <a:rPr lang="en-US" sz="5999" dirty="0" err="1">
                <a:solidFill>
                  <a:srgbClr val="B88E00"/>
                </a:solidFill>
              </a:rPr>
              <a:t>keten</a:t>
            </a:r>
            <a:r>
              <a:rPr lang="en-US" sz="5999" dirty="0">
                <a:solidFill>
                  <a:srgbClr val="B88E00"/>
                </a:solidFill>
              </a:rPr>
              <a:t> </a:t>
            </a:r>
            <a:r>
              <a:rPr lang="en-US" sz="5999" dirty="0" err="1">
                <a:solidFill>
                  <a:srgbClr val="B88E00"/>
                </a:solidFill>
              </a:rPr>
              <a:t>volgens</a:t>
            </a:r>
            <a:r>
              <a:rPr lang="en-US" sz="5999" dirty="0">
                <a:solidFill>
                  <a:srgbClr val="B88E00"/>
                </a:solidFill>
              </a:rPr>
              <a:t> de FLR</a:t>
            </a:r>
            <a:endParaRPr lang="en-US" sz="5999" dirty="0">
              <a:solidFill>
                <a:schemeClr val="tx1">
                  <a:lumMod val="50000"/>
                  <a:lumOff val="50000"/>
                </a:schemeClr>
              </a:solidFill>
            </a:endParaRPr>
          </a:p>
          <a:p>
            <a:endParaRPr lang="en-US" dirty="0">
              <a:solidFill>
                <a:schemeClr val="tx1">
                  <a:lumMod val="50000"/>
                  <a:lumOff val="50000"/>
                </a:schemeClr>
              </a:solidFill>
            </a:endParaRPr>
          </a:p>
        </p:txBody>
      </p:sp>
      <p:grpSp>
        <p:nvGrpSpPr>
          <p:cNvPr id="4" name="Groep 3">
            <a:extLst>
              <a:ext uri="{FF2B5EF4-FFF2-40B4-BE49-F238E27FC236}">
                <a16:creationId xmlns:a16="http://schemas.microsoft.com/office/drawing/2014/main" id="{12266E17-5EEA-0353-1654-ECB22EB6060E}"/>
              </a:ext>
            </a:extLst>
          </p:cNvPr>
          <p:cNvGrpSpPr/>
          <p:nvPr/>
        </p:nvGrpSpPr>
        <p:grpSpPr>
          <a:xfrm>
            <a:off x="866612" y="1221509"/>
            <a:ext cx="10458775" cy="4947237"/>
            <a:chOff x="869885" y="1504750"/>
            <a:chExt cx="10458775" cy="4947237"/>
          </a:xfrm>
        </p:grpSpPr>
        <p:sp>
          <p:nvSpPr>
            <p:cNvPr id="39" name="Rechthoek 38">
              <a:extLst>
                <a:ext uri="{FF2B5EF4-FFF2-40B4-BE49-F238E27FC236}">
                  <a16:creationId xmlns:a16="http://schemas.microsoft.com/office/drawing/2014/main" id="{7A5CBD6F-1FBB-098E-8FC3-46D3F94F2359}"/>
                </a:ext>
              </a:extLst>
            </p:cNvPr>
            <p:cNvSpPr/>
            <p:nvPr/>
          </p:nvSpPr>
          <p:spPr>
            <a:xfrm>
              <a:off x="8076479" y="1504750"/>
              <a:ext cx="3252181" cy="4909905"/>
            </a:xfrm>
            <a:prstGeom prst="rect">
              <a:avLst/>
            </a:prstGeom>
            <a:solidFill>
              <a:srgbClr val="EBE5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hthoek 36">
              <a:extLst>
                <a:ext uri="{FF2B5EF4-FFF2-40B4-BE49-F238E27FC236}">
                  <a16:creationId xmlns:a16="http://schemas.microsoft.com/office/drawing/2014/main" id="{1A1AB8D9-10A5-15F3-9B9D-5DE1777E4B01}"/>
                </a:ext>
              </a:extLst>
            </p:cNvPr>
            <p:cNvSpPr/>
            <p:nvPr/>
          </p:nvSpPr>
          <p:spPr>
            <a:xfrm>
              <a:off x="869885" y="1542082"/>
              <a:ext cx="3252181" cy="4909905"/>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5">
              <a:extLst>
                <a:ext uri="{FF2B5EF4-FFF2-40B4-BE49-F238E27FC236}">
                  <a16:creationId xmlns:a16="http://schemas.microsoft.com/office/drawing/2014/main" id="{95D44235-7093-C250-2801-2CE881595B0B}"/>
                </a:ext>
              </a:extLst>
            </p:cNvPr>
            <p:cNvSpPr/>
            <p:nvPr/>
          </p:nvSpPr>
          <p:spPr>
            <a:xfrm>
              <a:off x="5459732" y="3350709"/>
              <a:ext cx="1444179" cy="1292649"/>
            </a:xfrm>
            <a:custGeom>
              <a:avLst/>
              <a:gdLst/>
              <a:ahLst/>
              <a:cxnLst/>
              <a:rect l="l" t="t" r="r" b="b"/>
              <a:pathLst>
                <a:path w="1420374" h="1445673">
                  <a:moveTo>
                    <a:pt x="0" y="0"/>
                  </a:moveTo>
                  <a:lnTo>
                    <a:pt x="1420374" y="0"/>
                  </a:lnTo>
                  <a:lnTo>
                    <a:pt x="1420374" y="1445673"/>
                  </a:lnTo>
                  <a:lnTo>
                    <a:pt x="0" y="144567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a:extLst>
                <a:ext uri="{FF2B5EF4-FFF2-40B4-BE49-F238E27FC236}">
                  <a16:creationId xmlns:a16="http://schemas.microsoft.com/office/drawing/2014/main" id="{3CF56554-F9D4-3A31-56D5-486164BF305D}"/>
                </a:ext>
              </a:extLst>
            </p:cNvPr>
            <p:cNvSpPr/>
            <p:nvPr/>
          </p:nvSpPr>
          <p:spPr>
            <a:xfrm>
              <a:off x="10544654" y="5840337"/>
              <a:ext cx="528320" cy="458734"/>
            </a:xfrm>
            <a:custGeom>
              <a:avLst/>
              <a:gdLst/>
              <a:ahLst/>
              <a:cxnLst/>
              <a:rect l="l" t="t" r="r" b="b"/>
              <a:pathLst>
                <a:path w="1261907" h="1261907">
                  <a:moveTo>
                    <a:pt x="0" y="0"/>
                  </a:moveTo>
                  <a:lnTo>
                    <a:pt x="1261907" y="0"/>
                  </a:lnTo>
                  <a:lnTo>
                    <a:pt x="1261907" y="1261907"/>
                  </a:lnTo>
                  <a:lnTo>
                    <a:pt x="0" y="126190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a:extLst>
                <a:ext uri="{FF2B5EF4-FFF2-40B4-BE49-F238E27FC236}">
                  <a16:creationId xmlns:a16="http://schemas.microsoft.com/office/drawing/2014/main" id="{9EE95501-ECC6-E0D4-2181-9B90DC2158A0}"/>
                </a:ext>
              </a:extLst>
            </p:cNvPr>
            <p:cNvSpPr/>
            <p:nvPr/>
          </p:nvSpPr>
          <p:spPr>
            <a:xfrm>
              <a:off x="10508095" y="4541626"/>
              <a:ext cx="624546" cy="505682"/>
            </a:xfrm>
            <a:custGeom>
              <a:avLst/>
              <a:gdLst/>
              <a:ahLst/>
              <a:cxnLst/>
              <a:rect l="l" t="t" r="r" b="b"/>
              <a:pathLst>
                <a:path w="1988993" h="1854736">
                  <a:moveTo>
                    <a:pt x="0" y="0"/>
                  </a:moveTo>
                  <a:lnTo>
                    <a:pt x="1988993" y="0"/>
                  </a:lnTo>
                  <a:lnTo>
                    <a:pt x="1988993" y="1854736"/>
                  </a:lnTo>
                  <a:lnTo>
                    <a:pt x="0" y="18547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50DB8704-25A4-B473-D627-DD47F5F696EB}"/>
                </a:ext>
              </a:extLst>
            </p:cNvPr>
            <p:cNvSpPr/>
            <p:nvPr/>
          </p:nvSpPr>
          <p:spPr>
            <a:xfrm>
              <a:off x="1131741" y="3850595"/>
              <a:ext cx="678693" cy="506799"/>
            </a:xfrm>
            <a:custGeom>
              <a:avLst/>
              <a:gdLst/>
              <a:ahLst/>
              <a:cxnLst/>
              <a:rect l="l" t="t" r="r" b="b"/>
              <a:pathLst>
                <a:path w="2161435" h="1858834">
                  <a:moveTo>
                    <a:pt x="0" y="0"/>
                  </a:moveTo>
                  <a:lnTo>
                    <a:pt x="2161435" y="0"/>
                  </a:lnTo>
                  <a:lnTo>
                    <a:pt x="2161435" y="1858834"/>
                  </a:lnTo>
                  <a:lnTo>
                    <a:pt x="0" y="185883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3" name="Freeform 13">
              <a:extLst>
                <a:ext uri="{FF2B5EF4-FFF2-40B4-BE49-F238E27FC236}">
                  <a16:creationId xmlns:a16="http://schemas.microsoft.com/office/drawing/2014/main" id="{2CFFDD1F-D91A-AE0C-4F6B-97F882CE8D84}"/>
                </a:ext>
              </a:extLst>
            </p:cNvPr>
            <p:cNvSpPr/>
            <p:nvPr/>
          </p:nvSpPr>
          <p:spPr>
            <a:xfrm>
              <a:off x="3046294" y="5707957"/>
              <a:ext cx="688410" cy="419979"/>
            </a:xfrm>
            <a:custGeom>
              <a:avLst/>
              <a:gdLst/>
              <a:ahLst/>
              <a:cxnLst/>
              <a:rect l="l" t="t" r="r" b="b"/>
              <a:pathLst>
                <a:path w="2192380" h="1540398">
                  <a:moveTo>
                    <a:pt x="0" y="0"/>
                  </a:moveTo>
                  <a:lnTo>
                    <a:pt x="2192380" y="0"/>
                  </a:lnTo>
                  <a:lnTo>
                    <a:pt x="2192380" y="1540398"/>
                  </a:lnTo>
                  <a:lnTo>
                    <a:pt x="0" y="154039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4" name="Freeform 14">
              <a:extLst>
                <a:ext uri="{FF2B5EF4-FFF2-40B4-BE49-F238E27FC236}">
                  <a16:creationId xmlns:a16="http://schemas.microsoft.com/office/drawing/2014/main" id="{1D1DEF88-BD19-1224-8B92-6CDD0010F78C}"/>
                </a:ext>
              </a:extLst>
            </p:cNvPr>
            <p:cNvSpPr/>
            <p:nvPr/>
          </p:nvSpPr>
          <p:spPr>
            <a:xfrm>
              <a:off x="1161152" y="5599603"/>
              <a:ext cx="616511" cy="535309"/>
            </a:xfrm>
            <a:custGeom>
              <a:avLst/>
              <a:gdLst/>
              <a:ahLst/>
              <a:cxnLst/>
              <a:rect l="l" t="t" r="r" b="b"/>
              <a:pathLst>
                <a:path w="1963404" h="1963404">
                  <a:moveTo>
                    <a:pt x="0" y="0"/>
                  </a:moveTo>
                  <a:lnTo>
                    <a:pt x="1963404" y="0"/>
                  </a:lnTo>
                  <a:lnTo>
                    <a:pt x="1963404" y="1963405"/>
                  </a:lnTo>
                  <a:lnTo>
                    <a:pt x="0" y="196340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5" name="Freeform 15">
              <a:extLst>
                <a:ext uri="{FF2B5EF4-FFF2-40B4-BE49-F238E27FC236}">
                  <a16:creationId xmlns:a16="http://schemas.microsoft.com/office/drawing/2014/main" id="{EF944E13-1628-9736-7063-696D56C35911}"/>
                </a:ext>
              </a:extLst>
            </p:cNvPr>
            <p:cNvSpPr/>
            <p:nvPr/>
          </p:nvSpPr>
          <p:spPr>
            <a:xfrm>
              <a:off x="1189659" y="2049629"/>
              <a:ext cx="708845" cy="628043"/>
            </a:xfrm>
            <a:custGeom>
              <a:avLst/>
              <a:gdLst/>
              <a:ahLst/>
              <a:cxnLst/>
              <a:rect l="l" t="t" r="r" b="b"/>
              <a:pathLst>
                <a:path w="2257461" h="2303532">
                  <a:moveTo>
                    <a:pt x="0" y="0"/>
                  </a:moveTo>
                  <a:lnTo>
                    <a:pt x="2257461" y="0"/>
                  </a:lnTo>
                  <a:lnTo>
                    <a:pt x="2257461" y="2303532"/>
                  </a:lnTo>
                  <a:lnTo>
                    <a:pt x="0" y="230353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sz="1200"/>
            </a:p>
          </p:txBody>
        </p:sp>
        <p:sp>
          <p:nvSpPr>
            <p:cNvPr id="16" name="Freeform 16">
              <a:extLst>
                <a:ext uri="{FF2B5EF4-FFF2-40B4-BE49-F238E27FC236}">
                  <a16:creationId xmlns:a16="http://schemas.microsoft.com/office/drawing/2014/main" id="{CA2FD381-BA72-B29F-1D76-36FC932FF768}"/>
                </a:ext>
              </a:extLst>
            </p:cNvPr>
            <p:cNvSpPr/>
            <p:nvPr/>
          </p:nvSpPr>
          <p:spPr>
            <a:xfrm>
              <a:off x="2997568" y="2153056"/>
              <a:ext cx="776940" cy="506799"/>
            </a:xfrm>
            <a:custGeom>
              <a:avLst/>
              <a:gdLst/>
              <a:ahLst/>
              <a:cxnLst/>
              <a:rect l="l" t="t" r="r" b="b"/>
              <a:pathLst>
                <a:path w="2474321" h="1858834">
                  <a:moveTo>
                    <a:pt x="0" y="0"/>
                  </a:moveTo>
                  <a:lnTo>
                    <a:pt x="2474321" y="0"/>
                  </a:lnTo>
                  <a:lnTo>
                    <a:pt x="2474321" y="1858834"/>
                  </a:lnTo>
                  <a:lnTo>
                    <a:pt x="0" y="185883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7" name="Freeform 17">
              <a:extLst>
                <a:ext uri="{FF2B5EF4-FFF2-40B4-BE49-F238E27FC236}">
                  <a16:creationId xmlns:a16="http://schemas.microsoft.com/office/drawing/2014/main" id="{FAB6360F-BC04-F009-BCC9-55765CA07409}"/>
                </a:ext>
              </a:extLst>
            </p:cNvPr>
            <p:cNvSpPr/>
            <p:nvPr/>
          </p:nvSpPr>
          <p:spPr>
            <a:xfrm>
              <a:off x="3046294" y="3789973"/>
              <a:ext cx="614284" cy="567421"/>
            </a:xfrm>
            <a:custGeom>
              <a:avLst/>
              <a:gdLst/>
              <a:ahLst/>
              <a:cxnLst/>
              <a:rect l="l" t="t" r="r" b="b"/>
              <a:pathLst>
                <a:path w="1956312" h="2081183">
                  <a:moveTo>
                    <a:pt x="0" y="0"/>
                  </a:moveTo>
                  <a:lnTo>
                    <a:pt x="1956312" y="0"/>
                  </a:lnTo>
                  <a:lnTo>
                    <a:pt x="1956312" y="2081183"/>
                  </a:lnTo>
                  <a:lnTo>
                    <a:pt x="0" y="208118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FEC215DA-5AFE-8C3D-B712-681DD26A72D4}"/>
                </a:ext>
              </a:extLst>
            </p:cNvPr>
            <p:cNvSpPr/>
            <p:nvPr/>
          </p:nvSpPr>
          <p:spPr>
            <a:xfrm>
              <a:off x="8673290" y="4695045"/>
              <a:ext cx="555687" cy="390383"/>
            </a:xfrm>
            <a:custGeom>
              <a:avLst/>
              <a:gdLst/>
              <a:ahLst/>
              <a:cxnLst/>
              <a:rect l="l" t="t" r="r" b="b"/>
              <a:pathLst>
                <a:path w="1769697" h="1431846">
                  <a:moveTo>
                    <a:pt x="0" y="0"/>
                  </a:moveTo>
                  <a:lnTo>
                    <a:pt x="1769697" y="0"/>
                  </a:lnTo>
                  <a:lnTo>
                    <a:pt x="1769697" y="1431846"/>
                  </a:lnTo>
                  <a:lnTo>
                    <a:pt x="0" y="143184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22" name="AutoShape 22">
              <a:extLst>
                <a:ext uri="{FF2B5EF4-FFF2-40B4-BE49-F238E27FC236}">
                  <a16:creationId xmlns:a16="http://schemas.microsoft.com/office/drawing/2014/main" id="{0A450CDB-1AE2-3F69-A015-EFAC4A4B9B61}"/>
                </a:ext>
              </a:extLst>
            </p:cNvPr>
            <p:cNvSpPr/>
            <p:nvPr/>
          </p:nvSpPr>
          <p:spPr>
            <a:xfrm>
              <a:off x="2064305" y="2528419"/>
              <a:ext cx="735114"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24" name="AutoShape 24">
              <a:extLst>
                <a:ext uri="{FF2B5EF4-FFF2-40B4-BE49-F238E27FC236}">
                  <a16:creationId xmlns:a16="http://schemas.microsoft.com/office/drawing/2014/main" id="{E4B8FE99-DB0C-843A-4F9A-D06C84EDBC83}"/>
                </a:ext>
              </a:extLst>
            </p:cNvPr>
            <p:cNvSpPr/>
            <p:nvPr/>
          </p:nvSpPr>
          <p:spPr>
            <a:xfrm>
              <a:off x="2004384" y="5922726"/>
              <a:ext cx="734620"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28" name="AutoShape 28">
              <a:extLst>
                <a:ext uri="{FF2B5EF4-FFF2-40B4-BE49-F238E27FC236}">
                  <a16:creationId xmlns:a16="http://schemas.microsoft.com/office/drawing/2014/main" id="{8B79B9E3-E0CF-9676-CEFE-2C49A636CBE5}"/>
                </a:ext>
              </a:extLst>
            </p:cNvPr>
            <p:cNvSpPr/>
            <p:nvPr/>
          </p:nvSpPr>
          <p:spPr>
            <a:xfrm flipV="1">
              <a:off x="6169025" y="4905486"/>
              <a:ext cx="266" cy="1123837"/>
            </a:xfrm>
            <a:prstGeom prst="line">
              <a:avLst/>
            </a:prstGeom>
            <a:ln w="50800" cap="flat">
              <a:solidFill>
                <a:srgbClr val="6D0A51"/>
              </a:solidFill>
              <a:prstDash val="solid"/>
              <a:headEnd type="none" w="sm" len="sm"/>
              <a:tailEnd type="triangle" w="lg" len="med"/>
            </a:ln>
          </p:spPr>
          <p:txBody>
            <a:bodyPr/>
            <a:lstStyle/>
            <a:p>
              <a:endParaRPr lang="en-US"/>
            </a:p>
          </p:txBody>
        </p:sp>
        <p:sp>
          <p:nvSpPr>
            <p:cNvPr id="29" name="AutoShape 29">
              <a:extLst>
                <a:ext uri="{FF2B5EF4-FFF2-40B4-BE49-F238E27FC236}">
                  <a16:creationId xmlns:a16="http://schemas.microsoft.com/office/drawing/2014/main" id="{08FBCA3B-3C6C-D3FD-DFAF-A1ACF7C85236}"/>
                </a:ext>
              </a:extLst>
            </p:cNvPr>
            <p:cNvSpPr/>
            <p:nvPr/>
          </p:nvSpPr>
          <p:spPr>
            <a:xfrm>
              <a:off x="9472581" y="2444149"/>
              <a:ext cx="734620"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0" name="AutoShape 30">
              <a:extLst>
                <a:ext uri="{FF2B5EF4-FFF2-40B4-BE49-F238E27FC236}">
                  <a16:creationId xmlns:a16="http://schemas.microsoft.com/office/drawing/2014/main" id="{F8B565C0-41B1-11EC-4119-94A5430D1ADB}"/>
                </a:ext>
              </a:extLst>
            </p:cNvPr>
            <p:cNvSpPr/>
            <p:nvPr/>
          </p:nvSpPr>
          <p:spPr>
            <a:xfrm flipV="1">
              <a:off x="6177576" y="2441575"/>
              <a:ext cx="1705949" cy="597"/>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1" name="AutoShape 31">
              <a:extLst>
                <a:ext uri="{FF2B5EF4-FFF2-40B4-BE49-F238E27FC236}">
                  <a16:creationId xmlns:a16="http://schemas.microsoft.com/office/drawing/2014/main" id="{62371560-B3ED-25D5-94F0-3DCE6C9F967A}"/>
                </a:ext>
              </a:extLst>
            </p:cNvPr>
            <p:cNvSpPr/>
            <p:nvPr/>
          </p:nvSpPr>
          <p:spPr>
            <a:xfrm>
              <a:off x="1487379" y="4707203"/>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2" name="AutoShape 32">
              <a:extLst>
                <a:ext uri="{FF2B5EF4-FFF2-40B4-BE49-F238E27FC236}">
                  <a16:creationId xmlns:a16="http://schemas.microsoft.com/office/drawing/2014/main" id="{7EED7EBA-F157-33C8-2605-9C41A35C94CC}"/>
                </a:ext>
              </a:extLst>
            </p:cNvPr>
            <p:cNvSpPr/>
            <p:nvPr/>
          </p:nvSpPr>
          <p:spPr>
            <a:xfrm flipH="1">
              <a:off x="2124720" y="4115901"/>
              <a:ext cx="614284" cy="1"/>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6" name="AutoShape 31">
              <a:extLst>
                <a:ext uri="{FF2B5EF4-FFF2-40B4-BE49-F238E27FC236}">
                  <a16:creationId xmlns:a16="http://schemas.microsoft.com/office/drawing/2014/main" id="{3F5087D5-2EF8-AA27-D178-9E035466C104}"/>
                </a:ext>
              </a:extLst>
            </p:cNvPr>
            <p:cNvSpPr/>
            <p:nvPr/>
          </p:nvSpPr>
          <p:spPr>
            <a:xfrm>
              <a:off x="3358872" y="2890736"/>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8" name="Tekstvak 37">
              <a:extLst>
                <a:ext uri="{FF2B5EF4-FFF2-40B4-BE49-F238E27FC236}">
                  <a16:creationId xmlns:a16="http://schemas.microsoft.com/office/drawing/2014/main" id="{EBAB00FD-4ACA-DDB8-E8A4-B58D0E11E45A}"/>
                </a:ext>
              </a:extLst>
            </p:cNvPr>
            <p:cNvSpPr txBox="1"/>
            <p:nvPr/>
          </p:nvSpPr>
          <p:spPr>
            <a:xfrm>
              <a:off x="1826343" y="1584474"/>
              <a:ext cx="1211037" cy="400110"/>
            </a:xfrm>
            <a:prstGeom prst="rect">
              <a:avLst/>
            </a:prstGeom>
            <a:noFill/>
          </p:spPr>
          <p:txBody>
            <a:bodyPr wrap="none" rtlCol="0">
              <a:spAutoFit/>
            </a:bodyPr>
            <a:lstStyle/>
            <a:p>
              <a:r>
                <a:rPr lang="en-US" sz="2000">
                  <a:solidFill>
                    <a:schemeClr val="tx1">
                      <a:lumMod val="65000"/>
                      <a:lumOff val="35000"/>
                    </a:schemeClr>
                  </a:solidFill>
                </a:rPr>
                <a:t>Upstream</a:t>
              </a:r>
            </a:p>
          </p:txBody>
        </p:sp>
        <p:sp>
          <p:nvSpPr>
            <p:cNvPr id="40" name="Tekstvak 39">
              <a:extLst>
                <a:ext uri="{FF2B5EF4-FFF2-40B4-BE49-F238E27FC236}">
                  <a16:creationId xmlns:a16="http://schemas.microsoft.com/office/drawing/2014/main" id="{953539EC-80DD-9F73-0B7D-F81116373742}"/>
                </a:ext>
              </a:extLst>
            </p:cNvPr>
            <p:cNvSpPr txBox="1"/>
            <p:nvPr/>
          </p:nvSpPr>
          <p:spPr>
            <a:xfrm>
              <a:off x="8969654" y="1609424"/>
              <a:ext cx="1520673" cy="400110"/>
            </a:xfrm>
            <a:prstGeom prst="rect">
              <a:avLst/>
            </a:prstGeom>
            <a:noFill/>
          </p:spPr>
          <p:txBody>
            <a:bodyPr wrap="none" rtlCol="0">
              <a:spAutoFit/>
            </a:bodyPr>
            <a:lstStyle/>
            <a:p>
              <a:r>
                <a:rPr lang="en-US" sz="2000">
                  <a:solidFill>
                    <a:schemeClr val="tx1">
                      <a:lumMod val="65000"/>
                      <a:lumOff val="35000"/>
                    </a:schemeClr>
                  </a:solidFill>
                </a:rPr>
                <a:t>Downstream</a:t>
              </a:r>
            </a:p>
          </p:txBody>
        </p:sp>
        <p:cxnSp>
          <p:nvCxnSpPr>
            <p:cNvPr id="42" name="Rechte verbindingslijn 41">
              <a:extLst>
                <a:ext uri="{FF2B5EF4-FFF2-40B4-BE49-F238E27FC236}">
                  <a16:creationId xmlns:a16="http://schemas.microsoft.com/office/drawing/2014/main" id="{3BC7377F-88C8-789F-B1B7-D4EF96FDA7C0}"/>
                </a:ext>
              </a:extLst>
            </p:cNvPr>
            <p:cNvCxnSpPr>
              <a:cxnSpLocks/>
            </p:cNvCxnSpPr>
            <p:nvPr/>
          </p:nvCxnSpPr>
          <p:spPr>
            <a:xfrm>
              <a:off x="4454837" y="6003820"/>
              <a:ext cx="1717978" cy="0"/>
            </a:xfrm>
            <a:prstGeom prst="line">
              <a:avLst/>
            </a:prstGeom>
            <a:ln w="50800">
              <a:solidFill>
                <a:srgbClr val="6D0A51"/>
              </a:solidFill>
            </a:ln>
          </p:spPr>
          <p:style>
            <a:lnRef idx="1">
              <a:schemeClr val="accent1"/>
            </a:lnRef>
            <a:fillRef idx="0">
              <a:schemeClr val="accent1"/>
            </a:fillRef>
            <a:effectRef idx="0">
              <a:schemeClr val="accent1"/>
            </a:effectRef>
            <a:fontRef idx="minor">
              <a:schemeClr val="tx1"/>
            </a:fontRef>
          </p:style>
        </p:cxnSp>
        <p:cxnSp>
          <p:nvCxnSpPr>
            <p:cNvPr id="46" name="Rechte verbindingslijn 45">
              <a:extLst>
                <a:ext uri="{FF2B5EF4-FFF2-40B4-BE49-F238E27FC236}">
                  <a16:creationId xmlns:a16="http://schemas.microsoft.com/office/drawing/2014/main" id="{E598ABBD-1C1F-EB25-13EF-629AB01A7CC0}"/>
                </a:ext>
              </a:extLst>
            </p:cNvPr>
            <p:cNvCxnSpPr>
              <a:cxnSpLocks/>
            </p:cNvCxnSpPr>
            <p:nvPr/>
          </p:nvCxnSpPr>
          <p:spPr>
            <a:xfrm>
              <a:off x="6181725" y="2419350"/>
              <a:ext cx="486" cy="694974"/>
            </a:xfrm>
            <a:prstGeom prst="line">
              <a:avLst/>
            </a:prstGeom>
            <a:ln w="50800">
              <a:solidFill>
                <a:srgbClr val="6D0A51"/>
              </a:solidFill>
            </a:ln>
          </p:spPr>
          <p:style>
            <a:lnRef idx="1">
              <a:schemeClr val="accent1"/>
            </a:lnRef>
            <a:fillRef idx="0">
              <a:schemeClr val="accent1"/>
            </a:fillRef>
            <a:effectRef idx="0">
              <a:schemeClr val="accent1"/>
            </a:effectRef>
            <a:fontRef idx="minor">
              <a:schemeClr val="tx1"/>
            </a:fontRef>
          </p:style>
        </p:cxnSp>
        <p:sp>
          <p:nvSpPr>
            <p:cNvPr id="50" name="Freeform 13">
              <a:extLst>
                <a:ext uri="{FF2B5EF4-FFF2-40B4-BE49-F238E27FC236}">
                  <a16:creationId xmlns:a16="http://schemas.microsoft.com/office/drawing/2014/main" id="{D3BD78B0-C73E-210C-AC3B-7A96D62C2265}"/>
                </a:ext>
              </a:extLst>
            </p:cNvPr>
            <p:cNvSpPr/>
            <p:nvPr/>
          </p:nvSpPr>
          <p:spPr>
            <a:xfrm>
              <a:off x="8606931" y="2234160"/>
              <a:ext cx="688410" cy="419979"/>
            </a:xfrm>
            <a:custGeom>
              <a:avLst/>
              <a:gdLst/>
              <a:ahLst/>
              <a:cxnLst/>
              <a:rect l="l" t="t" r="r" b="b"/>
              <a:pathLst>
                <a:path w="2192380" h="1540398">
                  <a:moveTo>
                    <a:pt x="0" y="0"/>
                  </a:moveTo>
                  <a:lnTo>
                    <a:pt x="2192380" y="0"/>
                  </a:lnTo>
                  <a:lnTo>
                    <a:pt x="2192380" y="1540398"/>
                  </a:lnTo>
                  <a:lnTo>
                    <a:pt x="0" y="154039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1" name="AutoShape 31">
              <a:extLst>
                <a:ext uri="{FF2B5EF4-FFF2-40B4-BE49-F238E27FC236}">
                  <a16:creationId xmlns:a16="http://schemas.microsoft.com/office/drawing/2014/main" id="{6E08EC98-C6D7-BE00-D759-39E265C7CF16}"/>
                </a:ext>
              </a:extLst>
            </p:cNvPr>
            <p:cNvSpPr/>
            <p:nvPr/>
          </p:nvSpPr>
          <p:spPr>
            <a:xfrm>
              <a:off x="10792692" y="2720274"/>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3" name="AutoShape 29">
              <a:extLst>
                <a:ext uri="{FF2B5EF4-FFF2-40B4-BE49-F238E27FC236}">
                  <a16:creationId xmlns:a16="http://schemas.microsoft.com/office/drawing/2014/main" id="{203ED04C-8EEA-AC64-CE69-248490CFBA57}"/>
                </a:ext>
              </a:extLst>
            </p:cNvPr>
            <p:cNvSpPr/>
            <p:nvPr/>
          </p:nvSpPr>
          <p:spPr>
            <a:xfrm>
              <a:off x="9499309" y="4883341"/>
              <a:ext cx="734620"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4" name="AutoShape 31">
              <a:extLst>
                <a:ext uri="{FF2B5EF4-FFF2-40B4-BE49-F238E27FC236}">
                  <a16:creationId xmlns:a16="http://schemas.microsoft.com/office/drawing/2014/main" id="{F843E09A-561D-3D7C-0C18-42B0D4997BD6}"/>
                </a:ext>
              </a:extLst>
            </p:cNvPr>
            <p:cNvSpPr/>
            <p:nvPr/>
          </p:nvSpPr>
          <p:spPr>
            <a:xfrm>
              <a:off x="8951134" y="3997033"/>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5" name="AutoShape 32">
              <a:extLst>
                <a:ext uri="{FF2B5EF4-FFF2-40B4-BE49-F238E27FC236}">
                  <a16:creationId xmlns:a16="http://schemas.microsoft.com/office/drawing/2014/main" id="{9411BD54-6553-E1C4-D3E6-4A5C68669A55}"/>
                </a:ext>
              </a:extLst>
            </p:cNvPr>
            <p:cNvSpPr/>
            <p:nvPr/>
          </p:nvSpPr>
          <p:spPr>
            <a:xfrm flipH="1" flipV="1">
              <a:off x="9559477" y="3659360"/>
              <a:ext cx="674452"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6" name="Freeform 9">
              <a:extLst>
                <a:ext uri="{FF2B5EF4-FFF2-40B4-BE49-F238E27FC236}">
                  <a16:creationId xmlns:a16="http://schemas.microsoft.com/office/drawing/2014/main" id="{D83E8526-50D4-5A10-8FCC-2D41D4737EFA}"/>
                </a:ext>
              </a:extLst>
            </p:cNvPr>
            <p:cNvSpPr/>
            <p:nvPr/>
          </p:nvSpPr>
          <p:spPr>
            <a:xfrm>
              <a:off x="8657958" y="3402279"/>
              <a:ext cx="595860" cy="510264"/>
            </a:xfrm>
            <a:custGeom>
              <a:avLst/>
              <a:gdLst/>
              <a:ahLst/>
              <a:cxnLst/>
              <a:rect l="l" t="t" r="r" b="b"/>
              <a:pathLst>
                <a:path w="1897637" h="1871544">
                  <a:moveTo>
                    <a:pt x="0" y="0"/>
                  </a:moveTo>
                  <a:lnTo>
                    <a:pt x="1897637" y="0"/>
                  </a:lnTo>
                  <a:lnTo>
                    <a:pt x="1897637" y="1871544"/>
                  </a:lnTo>
                  <a:lnTo>
                    <a:pt x="0" y="1871544"/>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57" name="AutoShape 31">
              <a:extLst>
                <a:ext uri="{FF2B5EF4-FFF2-40B4-BE49-F238E27FC236}">
                  <a16:creationId xmlns:a16="http://schemas.microsoft.com/office/drawing/2014/main" id="{FC92CA68-8103-719B-8D72-BF0B7E59783F}"/>
                </a:ext>
              </a:extLst>
            </p:cNvPr>
            <p:cNvSpPr/>
            <p:nvPr/>
          </p:nvSpPr>
          <p:spPr>
            <a:xfrm>
              <a:off x="10820368" y="5135253"/>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8" name="Freeform 7">
              <a:extLst>
                <a:ext uri="{FF2B5EF4-FFF2-40B4-BE49-F238E27FC236}">
                  <a16:creationId xmlns:a16="http://schemas.microsoft.com/office/drawing/2014/main" id="{06B97777-AA51-3868-244D-C459CD2C557C}"/>
                </a:ext>
              </a:extLst>
            </p:cNvPr>
            <p:cNvSpPr/>
            <p:nvPr/>
          </p:nvSpPr>
          <p:spPr>
            <a:xfrm>
              <a:off x="10536559" y="3441847"/>
              <a:ext cx="499444" cy="510711"/>
            </a:xfrm>
            <a:custGeom>
              <a:avLst/>
              <a:gdLst/>
              <a:ahLst/>
              <a:cxnLst/>
              <a:rect l="l" t="t" r="r" b="b"/>
              <a:pathLst>
                <a:path w="1192937" h="1404888">
                  <a:moveTo>
                    <a:pt x="0" y="0"/>
                  </a:moveTo>
                  <a:lnTo>
                    <a:pt x="1192937" y="0"/>
                  </a:lnTo>
                  <a:lnTo>
                    <a:pt x="1192937" y="1404888"/>
                  </a:lnTo>
                  <a:lnTo>
                    <a:pt x="0" y="1404888"/>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3" name="Freeform 2">
              <a:extLst>
                <a:ext uri="{FF2B5EF4-FFF2-40B4-BE49-F238E27FC236}">
                  <a16:creationId xmlns:a16="http://schemas.microsoft.com/office/drawing/2014/main" id="{844CD9AD-12E3-0637-D69B-FC3BF7CBCA71}"/>
                </a:ext>
              </a:extLst>
            </p:cNvPr>
            <p:cNvSpPr/>
            <p:nvPr/>
          </p:nvSpPr>
          <p:spPr>
            <a:xfrm>
              <a:off x="10516831" y="2131206"/>
              <a:ext cx="499441" cy="497930"/>
            </a:xfrm>
            <a:custGeom>
              <a:avLst/>
              <a:gdLst/>
              <a:ahLst/>
              <a:cxnLst/>
              <a:rect l="l" t="t" r="r" b="b"/>
              <a:pathLst>
                <a:path w="2111607" h="2112780">
                  <a:moveTo>
                    <a:pt x="0" y="0"/>
                  </a:moveTo>
                  <a:lnTo>
                    <a:pt x="2111607" y="0"/>
                  </a:lnTo>
                  <a:lnTo>
                    <a:pt x="2111607" y="2112780"/>
                  </a:lnTo>
                  <a:lnTo>
                    <a:pt x="0" y="2112780"/>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US"/>
            </a:p>
          </p:txBody>
        </p:sp>
      </p:grpSp>
      <p:sp>
        <p:nvSpPr>
          <p:cNvPr id="2" name="Ovaal 1">
            <a:extLst>
              <a:ext uri="{FF2B5EF4-FFF2-40B4-BE49-F238E27FC236}">
                <a16:creationId xmlns:a16="http://schemas.microsoft.com/office/drawing/2014/main" id="{8CCF1985-893B-83A7-B6E2-BF1EB6B87008}"/>
              </a:ext>
            </a:extLst>
          </p:cNvPr>
          <p:cNvSpPr/>
          <p:nvPr/>
        </p:nvSpPr>
        <p:spPr>
          <a:xfrm>
            <a:off x="1063698" y="1658230"/>
            <a:ext cx="914433" cy="875900"/>
          </a:xfrm>
          <a:prstGeom prst="ellipse">
            <a:avLst/>
          </a:prstGeom>
          <a:solidFill>
            <a:srgbClr val="FFC000">
              <a:alpha val="4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al 6">
            <a:extLst>
              <a:ext uri="{FF2B5EF4-FFF2-40B4-BE49-F238E27FC236}">
                <a16:creationId xmlns:a16="http://schemas.microsoft.com/office/drawing/2014/main" id="{03609431-3D2B-09E7-D4B4-7D026B2273A7}"/>
              </a:ext>
            </a:extLst>
          </p:cNvPr>
          <p:cNvSpPr/>
          <p:nvPr/>
        </p:nvSpPr>
        <p:spPr>
          <a:xfrm>
            <a:off x="2892326" y="3374169"/>
            <a:ext cx="914433" cy="875900"/>
          </a:xfrm>
          <a:prstGeom prst="ellipse">
            <a:avLst/>
          </a:prstGeom>
          <a:solidFill>
            <a:srgbClr val="FFC000">
              <a:alpha val="4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al 7">
            <a:extLst>
              <a:ext uri="{FF2B5EF4-FFF2-40B4-BE49-F238E27FC236}">
                <a16:creationId xmlns:a16="http://schemas.microsoft.com/office/drawing/2014/main" id="{98AC8814-7A02-C350-3D9A-72E6B0D8B0D8}"/>
              </a:ext>
            </a:extLst>
          </p:cNvPr>
          <p:cNvSpPr/>
          <p:nvPr/>
        </p:nvSpPr>
        <p:spPr>
          <a:xfrm>
            <a:off x="987293" y="5146065"/>
            <a:ext cx="914433" cy="875900"/>
          </a:xfrm>
          <a:prstGeom prst="ellipse">
            <a:avLst/>
          </a:prstGeom>
          <a:solidFill>
            <a:srgbClr val="FFC000">
              <a:alpha val="4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ep 8">
            <a:extLst>
              <a:ext uri="{FF2B5EF4-FFF2-40B4-BE49-F238E27FC236}">
                <a16:creationId xmlns:a16="http://schemas.microsoft.com/office/drawing/2014/main" id="{6D704ED0-5EAB-C40E-F8A4-776DBB944DA8}"/>
              </a:ext>
            </a:extLst>
          </p:cNvPr>
          <p:cNvGrpSpPr/>
          <p:nvPr/>
        </p:nvGrpSpPr>
        <p:grpSpPr>
          <a:xfrm>
            <a:off x="0" y="6280583"/>
            <a:ext cx="12192000" cy="573341"/>
            <a:chOff x="0" y="6280583"/>
            <a:chExt cx="12192000" cy="573341"/>
          </a:xfrm>
        </p:grpSpPr>
        <p:grpSp>
          <p:nvGrpSpPr>
            <p:cNvPr id="61" name="Groep 60">
              <a:extLst>
                <a:ext uri="{FF2B5EF4-FFF2-40B4-BE49-F238E27FC236}">
                  <a16:creationId xmlns:a16="http://schemas.microsoft.com/office/drawing/2014/main" id="{46ABDA5F-7F47-62B9-605F-9D85C1DC5EC8}"/>
                </a:ext>
              </a:extLst>
            </p:cNvPr>
            <p:cNvGrpSpPr/>
            <p:nvPr/>
          </p:nvGrpSpPr>
          <p:grpSpPr>
            <a:xfrm>
              <a:off x="0" y="6280583"/>
              <a:ext cx="12192000" cy="573341"/>
              <a:chOff x="0" y="6280583"/>
              <a:chExt cx="12192000" cy="573341"/>
            </a:xfrm>
          </p:grpSpPr>
          <p:sp>
            <p:nvSpPr>
              <p:cNvPr id="67" name="Rechthoek 66">
                <a:extLst>
                  <a:ext uri="{FF2B5EF4-FFF2-40B4-BE49-F238E27FC236}">
                    <a16:creationId xmlns:a16="http://schemas.microsoft.com/office/drawing/2014/main" id="{E2A5A90E-4A6B-B06C-1A71-F3CD7460F3A8}"/>
                  </a:ext>
                </a:extLst>
              </p:cNvPr>
              <p:cNvSpPr/>
              <p:nvPr/>
            </p:nvSpPr>
            <p:spPr>
              <a:xfrm>
                <a:off x="0" y="6280583"/>
                <a:ext cx="12192000" cy="573341"/>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grpSp>
            <p:nvGrpSpPr>
              <p:cNvPr id="68" name="Groep 67">
                <a:extLst>
                  <a:ext uri="{FF2B5EF4-FFF2-40B4-BE49-F238E27FC236}">
                    <a16:creationId xmlns:a16="http://schemas.microsoft.com/office/drawing/2014/main" id="{B911E4F2-9815-98AD-4348-A89F3141B667}"/>
                  </a:ext>
                </a:extLst>
              </p:cNvPr>
              <p:cNvGrpSpPr/>
              <p:nvPr/>
            </p:nvGrpSpPr>
            <p:grpSpPr>
              <a:xfrm>
                <a:off x="201359" y="6364575"/>
                <a:ext cx="9791269" cy="428282"/>
                <a:chOff x="549663" y="6430103"/>
                <a:chExt cx="9791269" cy="428282"/>
              </a:xfrm>
            </p:grpSpPr>
            <p:sp>
              <p:nvSpPr>
                <p:cNvPr id="70" name="Rechthoek 69">
                  <a:extLst>
                    <a:ext uri="{FF2B5EF4-FFF2-40B4-BE49-F238E27FC236}">
                      <a16:creationId xmlns:a16="http://schemas.microsoft.com/office/drawing/2014/main" id="{3ED7AC9F-6134-6B8C-0714-313E11F75BB9}"/>
                    </a:ext>
                  </a:extLst>
                </p:cNvPr>
                <p:cNvSpPr/>
                <p:nvPr/>
              </p:nvSpPr>
              <p:spPr>
                <a:xfrm>
                  <a:off x="2550947"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71" name="Rechthoek 70">
                  <a:extLst>
                    <a:ext uri="{FF2B5EF4-FFF2-40B4-BE49-F238E27FC236}">
                      <a16:creationId xmlns:a16="http://schemas.microsoft.com/office/drawing/2014/main" id="{FE721391-7A4F-E5A7-DAD4-920DAD059819}"/>
                    </a:ext>
                  </a:extLst>
                </p:cNvPr>
                <p:cNvSpPr/>
                <p:nvPr/>
              </p:nvSpPr>
              <p:spPr>
                <a:xfrm>
                  <a:off x="8533557" y="6443671"/>
                  <a:ext cx="1807375"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72" name="Rechthoek 71">
                  <a:extLst>
                    <a:ext uri="{FF2B5EF4-FFF2-40B4-BE49-F238E27FC236}">
                      <a16:creationId xmlns:a16="http://schemas.microsoft.com/office/drawing/2014/main" id="{7B5DDEB4-A2C9-CE76-07DE-2FBF5285ADEE}"/>
                    </a:ext>
                  </a:extLst>
                </p:cNvPr>
                <p:cNvSpPr/>
                <p:nvPr/>
              </p:nvSpPr>
              <p:spPr>
                <a:xfrm>
                  <a:off x="6563006" y="6438085"/>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73" name="Rechthoek 72">
                  <a:extLst>
                    <a:ext uri="{FF2B5EF4-FFF2-40B4-BE49-F238E27FC236}">
                      <a16:creationId xmlns:a16="http://schemas.microsoft.com/office/drawing/2014/main" id="{44401DF4-E2D2-7230-7322-949971965D12}"/>
                    </a:ext>
                  </a:extLst>
                </p:cNvPr>
                <p:cNvSpPr/>
                <p:nvPr/>
              </p:nvSpPr>
              <p:spPr>
                <a:xfrm>
                  <a:off x="4592455"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74" name="Rechthoek 73">
                  <a:extLst>
                    <a:ext uri="{FF2B5EF4-FFF2-40B4-BE49-F238E27FC236}">
                      <a16:creationId xmlns:a16="http://schemas.microsoft.com/office/drawing/2014/main" id="{D9EECB41-8AAE-077F-2477-95D61EBA4CDB}"/>
                    </a:ext>
                  </a:extLst>
                </p:cNvPr>
                <p:cNvSpPr/>
                <p:nvPr/>
              </p:nvSpPr>
              <p:spPr>
                <a:xfrm>
                  <a:off x="549663" y="6443671"/>
                  <a:ext cx="1807373" cy="387976"/>
                </a:xfrm>
                <a:prstGeom prst="rect">
                  <a:avLst/>
                </a:prstGeom>
                <a:solidFill>
                  <a:srgbClr val="6B9F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pic>
              <p:nvPicPr>
                <p:cNvPr id="75" name="Graphic 74" descr="Roos met effen opvulling">
                  <a:extLst>
                    <a:ext uri="{FF2B5EF4-FFF2-40B4-BE49-F238E27FC236}">
                      <a16:creationId xmlns:a16="http://schemas.microsoft.com/office/drawing/2014/main" id="{F632558E-6E3A-F129-D4A4-F5F944FB20C9}"/>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984407" y="6468382"/>
                  <a:ext cx="338554" cy="338554"/>
                </a:xfrm>
                <a:prstGeom prst="rect">
                  <a:avLst/>
                </a:prstGeom>
              </p:spPr>
            </p:pic>
            <p:pic>
              <p:nvPicPr>
                <p:cNvPr id="76" name="Graphic 75" descr="Tandwielen met effen opvulling">
                  <a:extLst>
                    <a:ext uri="{FF2B5EF4-FFF2-40B4-BE49-F238E27FC236}">
                      <a16:creationId xmlns:a16="http://schemas.microsoft.com/office/drawing/2014/main" id="{679E25B5-0EF3-0AC8-2998-A9F30470FD77}"/>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2851299" y="6436563"/>
                  <a:ext cx="421822" cy="421822"/>
                </a:xfrm>
                <a:prstGeom prst="rect">
                  <a:avLst/>
                </a:prstGeom>
              </p:spPr>
            </p:pic>
            <p:pic>
              <p:nvPicPr>
                <p:cNvPr id="77" name="Graphic 76" descr="Controlelijst met effen opvulling">
                  <a:extLst>
                    <a:ext uri="{FF2B5EF4-FFF2-40B4-BE49-F238E27FC236}">
                      <a16:creationId xmlns:a16="http://schemas.microsoft.com/office/drawing/2014/main" id="{B6284A0F-D7BC-FEA3-6B69-728C58E08F68}"/>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4913272" y="6467743"/>
                  <a:ext cx="362517" cy="362517"/>
                </a:xfrm>
                <a:prstGeom prst="rect">
                  <a:avLst/>
                </a:prstGeom>
              </p:spPr>
            </p:pic>
            <p:pic>
              <p:nvPicPr>
                <p:cNvPr id="78" name="Graphic 77" descr="Chatballon met effen opvulling">
                  <a:extLst>
                    <a:ext uri="{FF2B5EF4-FFF2-40B4-BE49-F238E27FC236}">
                      <a16:creationId xmlns:a16="http://schemas.microsoft.com/office/drawing/2014/main" id="{3487ED4D-4AEB-82C6-90E1-1DE82E8213B2}"/>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6751077" y="6436563"/>
                  <a:ext cx="421543" cy="421543"/>
                </a:xfrm>
                <a:prstGeom prst="rect">
                  <a:avLst/>
                </a:prstGeom>
              </p:spPr>
            </p:pic>
            <p:pic>
              <p:nvPicPr>
                <p:cNvPr id="79" name="Graphic 78" descr="Gebruiker met effen opvulling">
                  <a:extLst>
                    <a:ext uri="{FF2B5EF4-FFF2-40B4-BE49-F238E27FC236}">
                      <a16:creationId xmlns:a16="http://schemas.microsoft.com/office/drawing/2014/main" id="{5212DD8C-3E3B-8C4A-EBCB-35A80BFC1A6B}"/>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8700085" y="6430103"/>
                  <a:ext cx="401564" cy="401564"/>
                </a:xfrm>
                <a:prstGeom prst="rect">
                  <a:avLst/>
                </a:prstGeom>
              </p:spPr>
            </p:pic>
          </p:grpSp>
          <p:sp>
            <p:nvSpPr>
              <p:cNvPr id="69" name="Freeform 9">
                <a:extLst>
                  <a:ext uri="{FF2B5EF4-FFF2-40B4-BE49-F238E27FC236}">
                    <a16:creationId xmlns:a16="http://schemas.microsoft.com/office/drawing/2014/main" id="{5A736017-060B-9B2A-9215-03809926B5F8}"/>
                  </a:ext>
                </a:extLst>
              </p:cNvPr>
              <p:cNvSpPr/>
              <p:nvPr/>
            </p:nvSpPr>
            <p:spPr>
              <a:xfrm>
                <a:off x="10331048" y="6376815"/>
                <a:ext cx="1678497" cy="401565"/>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21"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62" name="Tekstvak 61">
              <a:extLst>
                <a:ext uri="{FF2B5EF4-FFF2-40B4-BE49-F238E27FC236}">
                  <a16:creationId xmlns:a16="http://schemas.microsoft.com/office/drawing/2014/main" id="{87A979E1-52FE-F343-D280-ACBC734C8FF1}"/>
                </a:ext>
              </a:extLst>
            </p:cNvPr>
            <p:cNvSpPr txBox="1"/>
            <p:nvPr/>
          </p:nvSpPr>
          <p:spPr>
            <a:xfrm>
              <a:off x="1059128" y="6402854"/>
              <a:ext cx="649537" cy="338554"/>
            </a:xfrm>
            <a:prstGeom prst="rect">
              <a:avLst/>
            </a:prstGeom>
            <a:noFill/>
          </p:spPr>
          <p:txBody>
            <a:bodyPr wrap="none" rtlCol="0">
              <a:spAutoFit/>
            </a:bodyPr>
            <a:lstStyle/>
            <a:p>
              <a:r>
                <a:rPr lang="en-US" sz="1600" dirty="0">
                  <a:solidFill>
                    <a:srgbClr val="CADFE1"/>
                  </a:solidFill>
                </a:rPr>
                <a:t>Begin</a:t>
              </a:r>
            </a:p>
          </p:txBody>
        </p:sp>
        <p:sp>
          <p:nvSpPr>
            <p:cNvPr id="63" name="Tekstvak 62">
              <a:extLst>
                <a:ext uri="{FF2B5EF4-FFF2-40B4-BE49-F238E27FC236}">
                  <a16:creationId xmlns:a16="http://schemas.microsoft.com/office/drawing/2014/main" id="{29EC9235-8D22-C935-FFBE-B4973D168B74}"/>
                </a:ext>
              </a:extLst>
            </p:cNvPr>
            <p:cNvSpPr txBox="1"/>
            <p:nvPr/>
          </p:nvSpPr>
          <p:spPr>
            <a:xfrm>
              <a:off x="3147346" y="6408684"/>
              <a:ext cx="804707" cy="338554"/>
            </a:xfrm>
            <a:prstGeom prst="rect">
              <a:avLst/>
            </a:prstGeom>
            <a:noFill/>
          </p:spPr>
          <p:txBody>
            <a:bodyPr wrap="none" rtlCol="0">
              <a:spAutoFit/>
            </a:bodyPr>
            <a:lstStyle/>
            <a:p>
              <a:r>
                <a:rPr lang="en-US" sz="1600" dirty="0">
                  <a:solidFill>
                    <a:srgbClr val="CADFE1"/>
                  </a:solidFill>
                </a:rPr>
                <a:t>Richt in</a:t>
              </a:r>
            </a:p>
          </p:txBody>
        </p:sp>
        <p:sp>
          <p:nvSpPr>
            <p:cNvPr id="64" name="Tekstvak 63">
              <a:extLst>
                <a:ext uri="{FF2B5EF4-FFF2-40B4-BE49-F238E27FC236}">
                  <a16:creationId xmlns:a16="http://schemas.microsoft.com/office/drawing/2014/main" id="{82915203-708C-AA05-FDEE-6C82407CBDE4}"/>
                </a:ext>
              </a:extLst>
            </p:cNvPr>
            <p:cNvSpPr txBox="1"/>
            <p:nvPr/>
          </p:nvSpPr>
          <p:spPr>
            <a:xfrm>
              <a:off x="5187784" y="6411723"/>
              <a:ext cx="826252" cy="338554"/>
            </a:xfrm>
            <a:prstGeom prst="rect">
              <a:avLst/>
            </a:prstGeom>
            <a:noFill/>
          </p:spPr>
          <p:txBody>
            <a:bodyPr wrap="none" rtlCol="0">
              <a:spAutoFit/>
            </a:bodyPr>
            <a:lstStyle/>
            <a:p>
              <a:r>
                <a:rPr lang="en-US" sz="1600" dirty="0">
                  <a:solidFill>
                    <a:srgbClr val="CADFE1"/>
                  </a:solidFill>
                </a:rPr>
                <a:t>Pak aan</a:t>
              </a:r>
            </a:p>
          </p:txBody>
        </p:sp>
        <p:sp>
          <p:nvSpPr>
            <p:cNvPr id="65" name="Tekstvak 64">
              <a:extLst>
                <a:ext uri="{FF2B5EF4-FFF2-40B4-BE49-F238E27FC236}">
                  <a16:creationId xmlns:a16="http://schemas.microsoft.com/office/drawing/2014/main" id="{AFBFC450-922E-98BF-2958-E4A577EC199A}"/>
                </a:ext>
              </a:extLst>
            </p:cNvPr>
            <p:cNvSpPr txBox="1"/>
            <p:nvPr/>
          </p:nvSpPr>
          <p:spPr>
            <a:xfrm>
              <a:off x="6988050" y="6403533"/>
              <a:ext cx="1146981" cy="338554"/>
            </a:xfrm>
            <a:prstGeom prst="rect">
              <a:avLst/>
            </a:prstGeom>
            <a:noFill/>
          </p:spPr>
          <p:txBody>
            <a:bodyPr wrap="none" rtlCol="0">
              <a:spAutoFit/>
            </a:bodyPr>
            <a:lstStyle/>
            <a:p>
              <a:r>
                <a:rPr lang="en-US" sz="1600" dirty="0">
                  <a:solidFill>
                    <a:srgbClr val="CADFE1"/>
                  </a:solidFill>
                </a:rPr>
                <a:t>Meet - deel</a:t>
              </a:r>
            </a:p>
          </p:txBody>
        </p:sp>
        <p:sp>
          <p:nvSpPr>
            <p:cNvPr id="66" name="Tekstvak 65">
              <a:extLst>
                <a:ext uri="{FF2B5EF4-FFF2-40B4-BE49-F238E27FC236}">
                  <a16:creationId xmlns:a16="http://schemas.microsoft.com/office/drawing/2014/main" id="{3E8B42F5-4C0E-F359-1788-7BCCA05A2C5C}"/>
                </a:ext>
              </a:extLst>
            </p:cNvPr>
            <p:cNvSpPr txBox="1"/>
            <p:nvPr/>
          </p:nvSpPr>
          <p:spPr>
            <a:xfrm>
              <a:off x="8923065" y="6411723"/>
              <a:ext cx="1225528" cy="338554"/>
            </a:xfrm>
            <a:prstGeom prst="rect">
              <a:avLst/>
            </a:prstGeom>
            <a:noFill/>
          </p:spPr>
          <p:txBody>
            <a:bodyPr wrap="none" rtlCol="0">
              <a:spAutoFit/>
            </a:bodyPr>
            <a:lstStyle/>
            <a:p>
              <a:r>
                <a:rPr lang="en-US" sz="1600" dirty="0">
                  <a:solidFill>
                    <a:srgbClr val="CADFE1"/>
                  </a:solidFill>
                </a:rPr>
                <a:t>Werk samen</a:t>
              </a:r>
            </a:p>
          </p:txBody>
        </p:sp>
      </p:grpSp>
    </p:spTree>
    <p:extLst>
      <p:ext uri="{BB962C8B-B14F-4D97-AF65-F5344CB8AC3E}">
        <p14:creationId xmlns:p14="http://schemas.microsoft.com/office/powerpoint/2010/main" val="23705190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0857B-6427-1237-A95E-42A09244BC83}"/>
            </a:ext>
          </a:extLst>
        </p:cNvPr>
        <p:cNvGrpSpPr/>
        <p:nvPr/>
      </p:nvGrpSpPr>
      <p:grpSpPr>
        <a:xfrm>
          <a:off x="0" y="0"/>
          <a:ext cx="0" cy="0"/>
          <a:chOff x="0" y="0"/>
          <a:chExt cx="0" cy="0"/>
        </a:xfrm>
      </p:grpSpPr>
      <p:sp>
        <p:nvSpPr>
          <p:cNvPr id="35" name="Tekstvak 34">
            <a:extLst>
              <a:ext uri="{FF2B5EF4-FFF2-40B4-BE49-F238E27FC236}">
                <a16:creationId xmlns:a16="http://schemas.microsoft.com/office/drawing/2014/main" id="{5875F04F-5BCD-7DB8-4818-45C60D30F21A}"/>
              </a:ext>
            </a:extLst>
          </p:cNvPr>
          <p:cNvSpPr txBox="1"/>
          <p:nvPr/>
        </p:nvSpPr>
        <p:spPr>
          <a:xfrm>
            <a:off x="348182" y="96711"/>
            <a:ext cx="11495636" cy="1015663"/>
          </a:xfrm>
          <a:prstGeom prst="rect">
            <a:avLst/>
          </a:prstGeom>
          <a:noFill/>
        </p:spPr>
        <p:txBody>
          <a:bodyPr wrap="square" lIns="91440" tIns="45720" rIns="91440" bIns="45720" rtlCol="0" anchor="t">
            <a:spAutoFit/>
          </a:bodyPr>
          <a:lstStyle/>
          <a:p>
            <a:r>
              <a:rPr lang="en-US" sz="6000" dirty="0">
                <a:solidFill>
                  <a:srgbClr val="B88E00"/>
                </a:solidFill>
              </a:rPr>
              <a:t>De </a:t>
            </a:r>
            <a:r>
              <a:rPr lang="en-US" sz="6000" dirty="0" err="1">
                <a:solidFill>
                  <a:srgbClr val="B88E00"/>
                </a:solidFill>
              </a:rPr>
              <a:t>keten</a:t>
            </a:r>
            <a:r>
              <a:rPr lang="en-US" sz="6000" dirty="0">
                <a:solidFill>
                  <a:srgbClr val="B88E00"/>
                </a:solidFill>
              </a:rPr>
              <a:t> </a:t>
            </a:r>
            <a:r>
              <a:rPr lang="en-US" sz="6000" dirty="0" err="1">
                <a:solidFill>
                  <a:srgbClr val="B88E00"/>
                </a:solidFill>
              </a:rPr>
              <a:t>volgens</a:t>
            </a:r>
            <a:r>
              <a:rPr lang="en-US" sz="6000" dirty="0">
                <a:solidFill>
                  <a:srgbClr val="B88E00"/>
                </a:solidFill>
              </a:rPr>
              <a:t> de CMV</a:t>
            </a:r>
            <a:endParaRPr lang="en-US" sz="6000" dirty="0">
              <a:solidFill>
                <a:schemeClr val="tx1">
                  <a:lumMod val="50000"/>
                  <a:lumOff val="50000"/>
                </a:schemeClr>
              </a:solidFill>
              <a:ea typeface="Calibri" panose="020F0502020204030204"/>
              <a:cs typeface="Calibri" panose="020F0502020204030204"/>
            </a:endParaRPr>
          </a:p>
        </p:txBody>
      </p:sp>
      <p:grpSp>
        <p:nvGrpSpPr>
          <p:cNvPr id="4" name="Groep 3">
            <a:extLst>
              <a:ext uri="{FF2B5EF4-FFF2-40B4-BE49-F238E27FC236}">
                <a16:creationId xmlns:a16="http://schemas.microsoft.com/office/drawing/2014/main" id="{9357BA93-A473-BB75-6D58-861AEB2EF455}"/>
              </a:ext>
            </a:extLst>
          </p:cNvPr>
          <p:cNvGrpSpPr/>
          <p:nvPr/>
        </p:nvGrpSpPr>
        <p:grpSpPr>
          <a:xfrm>
            <a:off x="866612" y="1219749"/>
            <a:ext cx="10458775" cy="4909905"/>
            <a:chOff x="869885" y="1504750"/>
            <a:chExt cx="10458775" cy="4909905"/>
          </a:xfrm>
        </p:grpSpPr>
        <p:sp>
          <p:nvSpPr>
            <p:cNvPr id="39" name="Rechthoek 38">
              <a:extLst>
                <a:ext uri="{FF2B5EF4-FFF2-40B4-BE49-F238E27FC236}">
                  <a16:creationId xmlns:a16="http://schemas.microsoft.com/office/drawing/2014/main" id="{9B7CAA26-618F-F9DA-C79B-3E26EF9565BF}"/>
                </a:ext>
              </a:extLst>
            </p:cNvPr>
            <p:cNvSpPr/>
            <p:nvPr/>
          </p:nvSpPr>
          <p:spPr>
            <a:xfrm>
              <a:off x="8076479" y="1504750"/>
              <a:ext cx="3252181" cy="4909905"/>
            </a:xfrm>
            <a:prstGeom prst="rect">
              <a:avLst/>
            </a:prstGeom>
            <a:solidFill>
              <a:srgbClr val="EBE5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hthoek 36">
              <a:extLst>
                <a:ext uri="{FF2B5EF4-FFF2-40B4-BE49-F238E27FC236}">
                  <a16:creationId xmlns:a16="http://schemas.microsoft.com/office/drawing/2014/main" id="{1AEA5AAB-54FE-7313-EA33-1C8DB40E9954}"/>
                </a:ext>
              </a:extLst>
            </p:cNvPr>
            <p:cNvSpPr/>
            <p:nvPr/>
          </p:nvSpPr>
          <p:spPr>
            <a:xfrm>
              <a:off x="869885" y="1542083"/>
              <a:ext cx="3252181" cy="4871976"/>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5">
              <a:extLst>
                <a:ext uri="{FF2B5EF4-FFF2-40B4-BE49-F238E27FC236}">
                  <a16:creationId xmlns:a16="http://schemas.microsoft.com/office/drawing/2014/main" id="{5C8D6353-CBA7-B06A-3174-7D88EF28C820}"/>
                </a:ext>
              </a:extLst>
            </p:cNvPr>
            <p:cNvSpPr/>
            <p:nvPr/>
          </p:nvSpPr>
          <p:spPr>
            <a:xfrm>
              <a:off x="5459732" y="3350709"/>
              <a:ext cx="1444179" cy="1292649"/>
            </a:xfrm>
            <a:custGeom>
              <a:avLst/>
              <a:gdLst/>
              <a:ahLst/>
              <a:cxnLst/>
              <a:rect l="l" t="t" r="r" b="b"/>
              <a:pathLst>
                <a:path w="1420374" h="1445673">
                  <a:moveTo>
                    <a:pt x="0" y="0"/>
                  </a:moveTo>
                  <a:lnTo>
                    <a:pt x="1420374" y="0"/>
                  </a:lnTo>
                  <a:lnTo>
                    <a:pt x="1420374" y="1445673"/>
                  </a:lnTo>
                  <a:lnTo>
                    <a:pt x="0" y="144567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a:extLst>
                <a:ext uri="{FF2B5EF4-FFF2-40B4-BE49-F238E27FC236}">
                  <a16:creationId xmlns:a16="http://schemas.microsoft.com/office/drawing/2014/main" id="{0D62E336-AFB3-8685-8E35-59561802CD3B}"/>
                </a:ext>
              </a:extLst>
            </p:cNvPr>
            <p:cNvSpPr/>
            <p:nvPr/>
          </p:nvSpPr>
          <p:spPr>
            <a:xfrm>
              <a:off x="10544654" y="5840337"/>
              <a:ext cx="528320" cy="458734"/>
            </a:xfrm>
            <a:custGeom>
              <a:avLst/>
              <a:gdLst/>
              <a:ahLst/>
              <a:cxnLst/>
              <a:rect l="l" t="t" r="r" b="b"/>
              <a:pathLst>
                <a:path w="1261907" h="1261907">
                  <a:moveTo>
                    <a:pt x="0" y="0"/>
                  </a:moveTo>
                  <a:lnTo>
                    <a:pt x="1261907" y="0"/>
                  </a:lnTo>
                  <a:lnTo>
                    <a:pt x="1261907" y="1261907"/>
                  </a:lnTo>
                  <a:lnTo>
                    <a:pt x="0" y="126190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a:extLst>
                <a:ext uri="{FF2B5EF4-FFF2-40B4-BE49-F238E27FC236}">
                  <a16:creationId xmlns:a16="http://schemas.microsoft.com/office/drawing/2014/main" id="{DAD1060E-E2B1-1A3C-B076-BC8C35DE7741}"/>
                </a:ext>
              </a:extLst>
            </p:cNvPr>
            <p:cNvSpPr/>
            <p:nvPr/>
          </p:nvSpPr>
          <p:spPr>
            <a:xfrm>
              <a:off x="10508095" y="4541626"/>
              <a:ext cx="624546" cy="505682"/>
            </a:xfrm>
            <a:custGeom>
              <a:avLst/>
              <a:gdLst/>
              <a:ahLst/>
              <a:cxnLst/>
              <a:rect l="l" t="t" r="r" b="b"/>
              <a:pathLst>
                <a:path w="1988993" h="1854736">
                  <a:moveTo>
                    <a:pt x="0" y="0"/>
                  </a:moveTo>
                  <a:lnTo>
                    <a:pt x="1988993" y="0"/>
                  </a:lnTo>
                  <a:lnTo>
                    <a:pt x="1988993" y="1854736"/>
                  </a:lnTo>
                  <a:lnTo>
                    <a:pt x="0" y="18547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13E3FBB4-6712-B028-0F2D-6A064E645547}"/>
                </a:ext>
              </a:extLst>
            </p:cNvPr>
            <p:cNvSpPr/>
            <p:nvPr/>
          </p:nvSpPr>
          <p:spPr>
            <a:xfrm>
              <a:off x="1131741" y="3850595"/>
              <a:ext cx="678693" cy="506799"/>
            </a:xfrm>
            <a:custGeom>
              <a:avLst/>
              <a:gdLst/>
              <a:ahLst/>
              <a:cxnLst/>
              <a:rect l="l" t="t" r="r" b="b"/>
              <a:pathLst>
                <a:path w="2161435" h="1858834">
                  <a:moveTo>
                    <a:pt x="0" y="0"/>
                  </a:moveTo>
                  <a:lnTo>
                    <a:pt x="2161435" y="0"/>
                  </a:lnTo>
                  <a:lnTo>
                    <a:pt x="2161435" y="1858834"/>
                  </a:lnTo>
                  <a:lnTo>
                    <a:pt x="0" y="185883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3" name="Freeform 13">
              <a:extLst>
                <a:ext uri="{FF2B5EF4-FFF2-40B4-BE49-F238E27FC236}">
                  <a16:creationId xmlns:a16="http://schemas.microsoft.com/office/drawing/2014/main" id="{3B3A7983-EA18-855D-090B-DDD7C399219D}"/>
                </a:ext>
              </a:extLst>
            </p:cNvPr>
            <p:cNvSpPr/>
            <p:nvPr/>
          </p:nvSpPr>
          <p:spPr>
            <a:xfrm>
              <a:off x="3046294" y="5707957"/>
              <a:ext cx="688410" cy="419979"/>
            </a:xfrm>
            <a:custGeom>
              <a:avLst/>
              <a:gdLst/>
              <a:ahLst/>
              <a:cxnLst/>
              <a:rect l="l" t="t" r="r" b="b"/>
              <a:pathLst>
                <a:path w="2192380" h="1540398">
                  <a:moveTo>
                    <a:pt x="0" y="0"/>
                  </a:moveTo>
                  <a:lnTo>
                    <a:pt x="2192380" y="0"/>
                  </a:lnTo>
                  <a:lnTo>
                    <a:pt x="2192380" y="1540398"/>
                  </a:lnTo>
                  <a:lnTo>
                    <a:pt x="0" y="154039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4" name="Freeform 14">
              <a:extLst>
                <a:ext uri="{FF2B5EF4-FFF2-40B4-BE49-F238E27FC236}">
                  <a16:creationId xmlns:a16="http://schemas.microsoft.com/office/drawing/2014/main" id="{94EF8459-FEAB-02C4-5033-C1A8D71D8EA1}"/>
                </a:ext>
              </a:extLst>
            </p:cNvPr>
            <p:cNvSpPr/>
            <p:nvPr/>
          </p:nvSpPr>
          <p:spPr>
            <a:xfrm>
              <a:off x="1161152" y="5599603"/>
              <a:ext cx="616511" cy="535309"/>
            </a:xfrm>
            <a:custGeom>
              <a:avLst/>
              <a:gdLst/>
              <a:ahLst/>
              <a:cxnLst/>
              <a:rect l="l" t="t" r="r" b="b"/>
              <a:pathLst>
                <a:path w="1963404" h="1963404">
                  <a:moveTo>
                    <a:pt x="0" y="0"/>
                  </a:moveTo>
                  <a:lnTo>
                    <a:pt x="1963404" y="0"/>
                  </a:lnTo>
                  <a:lnTo>
                    <a:pt x="1963404" y="1963405"/>
                  </a:lnTo>
                  <a:lnTo>
                    <a:pt x="0" y="196340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5" name="Freeform 15">
              <a:extLst>
                <a:ext uri="{FF2B5EF4-FFF2-40B4-BE49-F238E27FC236}">
                  <a16:creationId xmlns:a16="http://schemas.microsoft.com/office/drawing/2014/main" id="{32EAC920-62A3-40D6-5A87-B78F1D0C4E11}"/>
                </a:ext>
              </a:extLst>
            </p:cNvPr>
            <p:cNvSpPr/>
            <p:nvPr/>
          </p:nvSpPr>
          <p:spPr>
            <a:xfrm>
              <a:off x="1189659" y="2049629"/>
              <a:ext cx="708845" cy="628043"/>
            </a:xfrm>
            <a:custGeom>
              <a:avLst/>
              <a:gdLst/>
              <a:ahLst/>
              <a:cxnLst/>
              <a:rect l="l" t="t" r="r" b="b"/>
              <a:pathLst>
                <a:path w="2257461" h="2303532">
                  <a:moveTo>
                    <a:pt x="0" y="0"/>
                  </a:moveTo>
                  <a:lnTo>
                    <a:pt x="2257461" y="0"/>
                  </a:lnTo>
                  <a:lnTo>
                    <a:pt x="2257461" y="2303532"/>
                  </a:lnTo>
                  <a:lnTo>
                    <a:pt x="0" y="230353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sz="1200" dirty="0"/>
            </a:p>
          </p:txBody>
        </p:sp>
        <p:sp>
          <p:nvSpPr>
            <p:cNvPr id="16" name="Freeform 16">
              <a:extLst>
                <a:ext uri="{FF2B5EF4-FFF2-40B4-BE49-F238E27FC236}">
                  <a16:creationId xmlns:a16="http://schemas.microsoft.com/office/drawing/2014/main" id="{3A6E90E8-91AA-95E9-6B61-1B31B0269134}"/>
                </a:ext>
              </a:extLst>
            </p:cNvPr>
            <p:cNvSpPr/>
            <p:nvPr/>
          </p:nvSpPr>
          <p:spPr>
            <a:xfrm>
              <a:off x="2997568" y="2153056"/>
              <a:ext cx="776940" cy="506799"/>
            </a:xfrm>
            <a:custGeom>
              <a:avLst/>
              <a:gdLst/>
              <a:ahLst/>
              <a:cxnLst/>
              <a:rect l="l" t="t" r="r" b="b"/>
              <a:pathLst>
                <a:path w="2474321" h="1858834">
                  <a:moveTo>
                    <a:pt x="0" y="0"/>
                  </a:moveTo>
                  <a:lnTo>
                    <a:pt x="2474321" y="0"/>
                  </a:lnTo>
                  <a:lnTo>
                    <a:pt x="2474321" y="1858834"/>
                  </a:lnTo>
                  <a:lnTo>
                    <a:pt x="0" y="185883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7" name="Freeform 17">
              <a:extLst>
                <a:ext uri="{FF2B5EF4-FFF2-40B4-BE49-F238E27FC236}">
                  <a16:creationId xmlns:a16="http://schemas.microsoft.com/office/drawing/2014/main" id="{BB2EED10-F0C5-29EF-2EF4-EBBB8E4BE072}"/>
                </a:ext>
              </a:extLst>
            </p:cNvPr>
            <p:cNvSpPr/>
            <p:nvPr/>
          </p:nvSpPr>
          <p:spPr>
            <a:xfrm>
              <a:off x="3046294" y="3789973"/>
              <a:ext cx="614284" cy="567421"/>
            </a:xfrm>
            <a:custGeom>
              <a:avLst/>
              <a:gdLst/>
              <a:ahLst/>
              <a:cxnLst/>
              <a:rect l="l" t="t" r="r" b="b"/>
              <a:pathLst>
                <a:path w="1956312" h="2081183">
                  <a:moveTo>
                    <a:pt x="0" y="0"/>
                  </a:moveTo>
                  <a:lnTo>
                    <a:pt x="1956312" y="0"/>
                  </a:lnTo>
                  <a:lnTo>
                    <a:pt x="1956312" y="2081183"/>
                  </a:lnTo>
                  <a:lnTo>
                    <a:pt x="0" y="208118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BC38F0E9-0418-F080-AB20-B8703C6565B1}"/>
                </a:ext>
              </a:extLst>
            </p:cNvPr>
            <p:cNvSpPr/>
            <p:nvPr/>
          </p:nvSpPr>
          <p:spPr>
            <a:xfrm>
              <a:off x="8673290" y="4695045"/>
              <a:ext cx="555687" cy="390383"/>
            </a:xfrm>
            <a:custGeom>
              <a:avLst/>
              <a:gdLst/>
              <a:ahLst/>
              <a:cxnLst/>
              <a:rect l="l" t="t" r="r" b="b"/>
              <a:pathLst>
                <a:path w="1769697" h="1431846">
                  <a:moveTo>
                    <a:pt x="0" y="0"/>
                  </a:moveTo>
                  <a:lnTo>
                    <a:pt x="1769697" y="0"/>
                  </a:lnTo>
                  <a:lnTo>
                    <a:pt x="1769697" y="1431846"/>
                  </a:lnTo>
                  <a:lnTo>
                    <a:pt x="0" y="143184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22" name="AutoShape 22">
              <a:extLst>
                <a:ext uri="{FF2B5EF4-FFF2-40B4-BE49-F238E27FC236}">
                  <a16:creationId xmlns:a16="http://schemas.microsoft.com/office/drawing/2014/main" id="{0B7A12A2-E4A0-8826-2805-2FDB30C8CBF0}"/>
                </a:ext>
              </a:extLst>
            </p:cNvPr>
            <p:cNvSpPr/>
            <p:nvPr/>
          </p:nvSpPr>
          <p:spPr>
            <a:xfrm>
              <a:off x="2064305" y="2528419"/>
              <a:ext cx="735114"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24" name="AutoShape 24">
              <a:extLst>
                <a:ext uri="{FF2B5EF4-FFF2-40B4-BE49-F238E27FC236}">
                  <a16:creationId xmlns:a16="http://schemas.microsoft.com/office/drawing/2014/main" id="{E09BE3AD-1039-015E-08D2-FA60E73CD805}"/>
                </a:ext>
              </a:extLst>
            </p:cNvPr>
            <p:cNvSpPr/>
            <p:nvPr/>
          </p:nvSpPr>
          <p:spPr>
            <a:xfrm>
              <a:off x="2004384" y="5922726"/>
              <a:ext cx="734620"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28" name="AutoShape 28">
              <a:extLst>
                <a:ext uri="{FF2B5EF4-FFF2-40B4-BE49-F238E27FC236}">
                  <a16:creationId xmlns:a16="http://schemas.microsoft.com/office/drawing/2014/main" id="{B173117E-73BB-B62B-32FF-08D3EB768B7D}"/>
                </a:ext>
              </a:extLst>
            </p:cNvPr>
            <p:cNvSpPr/>
            <p:nvPr/>
          </p:nvSpPr>
          <p:spPr>
            <a:xfrm flipV="1">
              <a:off x="6169025" y="4905486"/>
              <a:ext cx="266" cy="1123837"/>
            </a:xfrm>
            <a:prstGeom prst="line">
              <a:avLst/>
            </a:prstGeom>
            <a:ln w="50800" cap="flat">
              <a:solidFill>
                <a:srgbClr val="6D0A51"/>
              </a:solidFill>
              <a:prstDash val="solid"/>
              <a:headEnd type="none" w="sm" len="sm"/>
              <a:tailEnd type="triangle" w="lg" len="med"/>
            </a:ln>
          </p:spPr>
          <p:txBody>
            <a:bodyPr/>
            <a:lstStyle/>
            <a:p>
              <a:endParaRPr lang="en-US"/>
            </a:p>
          </p:txBody>
        </p:sp>
        <p:sp>
          <p:nvSpPr>
            <p:cNvPr id="29" name="AutoShape 29">
              <a:extLst>
                <a:ext uri="{FF2B5EF4-FFF2-40B4-BE49-F238E27FC236}">
                  <a16:creationId xmlns:a16="http://schemas.microsoft.com/office/drawing/2014/main" id="{C088027E-3FC1-3A44-A0B6-0FD5EE8DC83E}"/>
                </a:ext>
              </a:extLst>
            </p:cNvPr>
            <p:cNvSpPr/>
            <p:nvPr/>
          </p:nvSpPr>
          <p:spPr>
            <a:xfrm>
              <a:off x="9472581" y="2444149"/>
              <a:ext cx="734620"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0" name="AutoShape 30">
              <a:extLst>
                <a:ext uri="{FF2B5EF4-FFF2-40B4-BE49-F238E27FC236}">
                  <a16:creationId xmlns:a16="http://schemas.microsoft.com/office/drawing/2014/main" id="{F204A80C-DCDC-4E0B-9D5D-B1933E32AE32}"/>
                </a:ext>
              </a:extLst>
            </p:cNvPr>
            <p:cNvSpPr/>
            <p:nvPr/>
          </p:nvSpPr>
          <p:spPr>
            <a:xfrm flipV="1">
              <a:off x="6177576" y="2441575"/>
              <a:ext cx="1705949" cy="597"/>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1" name="AutoShape 31">
              <a:extLst>
                <a:ext uri="{FF2B5EF4-FFF2-40B4-BE49-F238E27FC236}">
                  <a16:creationId xmlns:a16="http://schemas.microsoft.com/office/drawing/2014/main" id="{C0D0AF72-0853-196C-F937-134C524B4E3E}"/>
                </a:ext>
              </a:extLst>
            </p:cNvPr>
            <p:cNvSpPr/>
            <p:nvPr/>
          </p:nvSpPr>
          <p:spPr>
            <a:xfrm>
              <a:off x="1487379" y="4707203"/>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2" name="AutoShape 32">
              <a:extLst>
                <a:ext uri="{FF2B5EF4-FFF2-40B4-BE49-F238E27FC236}">
                  <a16:creationId xmlns:a16="http://schemas.microsoft.com/office/drawing/2014/main" id="{6D684B14-C3E9-D816-8E6D-89EA6835DFE4}"/>
                </a:ext>
              </a:extLst>
            </p:cNvPr>
            <p:cNvSpPr/>
            <p:nvPr/>
          </p:nvSpPr>
          <p:spPr>
            <a:xfrm flipH="1">
              <a:off x="2124720" y="4115901"/>
              <a:ext cx="614284" cy="1"/>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6" name="AutoShape 31">
              <a:extLst>
                <a:ext uri="{FF2B5EF4-FFF2-40B4-BE49-F238E27FC236}">
                  <a16:creationId xmlns:a16="http://schemas.microsoft.com/office/drawing/2014/main" id="{9AA7CD33-24DF-092E-3C9D-3BD149DEB3EE}"/>
                </a:ext>
              </a:extLst>
            </p:cNvPr>
            <p:cNvSpPr/>
            <p:nvPr/>
          </p:nvSpPr>
          <p:spPr>
            <a:xfrm>
              <a:off x="3358872" y="2890736"/>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8" name="Tekstvak 37">
              <a:extLst>
                <a:ext uri="{FF2B5EF4-FFF2-40B4-BE49-F238E27FC236}">
                  <a16:creationId xmlns:a16="http://schemas.microsoft.com/office/drawing/2014/main" id="{E5FB88DA-A7F2-024D-7599-A05B6791A54A}"/>
                </a:ext>
              </a:extLst>
            </p:cNvPr>
            <p:cNvSpPr txBox="1"/>
            <p:nvPr/>
          </p:nvSpPr>
          <p:spPr>
            <a:xfrm>
              <a:off x="1826343" y="1584474"/>
              <a:ext cx="1211037" cy="400110"/>
            </a:xfrm>
            <a:prstGeom prst="rect">
              <a:avLst/>
            </a:prstGeom>
            <a:noFill/>
          </p:spPr>
          <p:txBody>
            <a:bodyPr wrap="none" rtlCol="0">
              <a:spAutoFit/>
            </a:bodyPr>
            <a:lstStyle/>
            <a:p>
              <a:r>
                <a:rPr lang="en-US" sz="2000" dirty="0">
                  <a:solidFill>
                    <a:schemeClr val="tx1">
                      <a:lumMod val="65000"/>
                      <a:lumOff val="35000"/>
                    </a:schemeClr>
                  </a:solidFill>
                </a:rPr>
                <a:t>Upstream</a:t>
              </a:r>
            </a:p>
          </p:txBody>
        </p:sp>
        <p:sp>
          <p:nvSpPr>
            <p:cNvPr id="40" name="Tekstvak 39">
              <a:extLst>
                <a:ext uri="{FF2B5EF4-FFF2-40B4-BE49-F238E27FC236}">
                  <a16:creationId xmlns:a16="http://schemas.microsoft.com/office/drawing/2014/main" id="{12152E1D-1B49-F21A-413A-FCF52B94E3BA}"/>
                </a:ext>
              </a:extLst>
            </p:cNvPr>
            <p:cNvSpPr txBox="1"/>
            <p:nvPr/>
          </p:nvSpPr>
          <p:spPr>
            <a:xfrm>
              <a:off x="9198035" y="1547142"/>
              <a:ext cx="1520673" cy="400110"/>
            </a:xfrm>
            <a:prstGeom prst="rect">
              <a:avLst/>
            </a:prstGeom>
            <a:noFill/>
          </p:spPr>
          <p:txBody>
            <a:bodyPr wrap="none" rtlCol="0">
              <a:spAutoFit/>
            </a:bodyPr>
            <a:lstStyle/>
            <a:p>
              <a:r>
                <a:rPr lang="en-US" sz="2000" dirty="0">
                  <a:solidFill>
                    <a:schemeClr val="tx1">
                      <a:lumMod val="65000"/>
                      <a:lumOff val="35000"/>
                    </a:schemeClr>
                  </a:solidFill>
                </a:rPr>
                <a:t>Downstream</a:t>
              </a:r>
            </a:p>
          </p:txBody>
        </p:sp>
        <p:cxnSp>
          <p:nvCxnSpPr>
            <p:cNvPr id="42" name="Rechte verbindingslijn 41">
              <a:extLst>
                <a:ext uri="{FF2B5EF4-FFF2-40B4-BE49-F238E27FC236}">
                  <a16:creationId xmlns:a16="http://schemas.microsoft.com/office/drawing/2014/main" id="{07BEA8D6-DD55-476E-43EC-3C336C182B27}"/>
                </a:ext>
              </a:extLst>
            </p:cNvPr>
            <p:cNvCxnSpPr>
              <a:cxnSpLocks/>
            </p:cNvCxnSpPr>
            <p:nvPr/>
          </p:nvCxnSpPr>
          <p:spPr>
            <a:xfrm>
              <a:off x="4454837" y="6003820"/>
              <a:ext cx="1717978" cy="0"/>
            </a:xfrm>
            <a:prstGeom prst="line">
              <a:avLst/>
            </a:prstGeom>
            <a:ln w="50800">
              <a:solidFill>
                <a:srgbClr val="6D0A51"/>
              </a:solidFill>
            </a:ln>
          </p:spPr>
          <p:style>
            <a:lnRef idx="1">
              <a:schemeClr val="accent1"/>
            </a:lnRef>
            <a:fillRef idx="0">
              <a:schemeClr val="accent1"/>
            </a:fillRef>
            <a:effectRef idx="0">
              <a:schemeClr val="accent1"/>
            </a:effectRef>
            <a:fontRef idx="minor">
              <a:schemeClr val="tx1"/>
            </a:fontRef>
          </p:style>
        </p:cxnSp>
        <p:cxnSp>
          <p:nvCxnSpPr>
            <p:cNvPr id="46" name="Rechte verbindingslijn 45">
              <a:extLst>
                <a:ext uri="{FF2B5EF4-FFF2-40B4-BE49-F238E27FC236}">
                  <a16:creationId xmlns:a16="http://schemas.microsoft.com/office/drawing/2014/main" id="{EF77EF60-D152-F3DB-EBB8-3EB33ACEA111}"/>
                </a:ext>
              </a:extLst>
            </p:cNvPr>
            <p:cNvCxnSpPr>
              <a:cxnSpLocks/>
            </p:cNvCxnSpPr>
            <p:nvPr/>
          </p:nvCxnSpPr>
          <p:spPr>
            <a:xfrm>
              <a:off x="6181725" y="2419350"/>
              <a:ext cx="486" cy="694974"/>
            </a:xfrm>
            <a:prstGeom prst="line">
              <a:avLst/>
            </a:prstGeom>
            <a:ln w="50800">
              <a:solidFill>
                <a:srgbClr val="6D0A51"/>
              </a:solidFill>
            </a:ln>
          </p:spPr>
          <p:style>
            <a:lnRef idx="1">
              <a:schemeClr val="accent1"/>
            </a:lnRef>
            <a:fillRef idx="0">
              <a:schemeClr val="accent1"/>
            </a:fillRef>
            <a:effectRef idx="0">
              <a:schemeClr val="accent1"/>
            </a:effectRef>
            <a:fontRef idx="minor">
              <a:schemeClr val="tx1"/>
            </a:fontRef>
          </p:style>
        </p:cxnSp>
        <p:sp>
          <p:nvSpPr>
            <p:cNvPr id="50" name="Freeform 13">
              <a:extLst>
                <a:ext uri="{FF2B5EF4-FFF2-40B4-BE49-F238E27FC236}">
                  <a16:creationId xmlns:a16="http://schemas.microsoft.com/office/drawing/2014/main" id="{45EF5671-AC05-7A4B-F430-6757BBF02E01}"/>
                </a:ext>
              </a:extLst>
            </p:cNvPr>
            <p:cNvSpPr/>
            <p:nvPr/>
          </p:nvSpPr>
          <p:spPr>
            <a:xfrm>
              <a:off x="8606931" y="2234160"/>
              <a:ext cx="688410" cy="419979"/>
            </a:xfrm>
            <a:custGeom>
              <a:avLst/>
              <a:gdLst/>
              <a:ahLst/>
              <a:cxnLst/>
              <a:rect l="l" t="t" r="r" b="b"/>
              <a:pathLst>
                <a:path w="2192380" h="1540398">
                  <a:moveTo>
                    <a:pt x="0" y="0"/>
                  </a:moveTo>
                  <a:lnTo>
                    <a:pt x="2192380" y="0"/>
                  </a:lnTo>
                  <a:lnTo>
                    <a:pt x="2192380" y="1540398"/>
                  </a:lnTo>
                  <a:lnTo>
                    <a:pt x="0" y="154039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1" name="AutoShape 31">
              <a:extLst>
                <a:ext uri="{FF2B5EF4-FFF2-40B4-BE49-F238E27FC236}">
                  <a16:creationId xmlns:a16="http://schemas.microsoft.com/office/drawing/2014/main" id="{3AF08083-24D1-233E-645E-5AF2BE4D480D}"/>
                </a:ext>
              </a:extLst>
            </p:cNvPr>
            <p:cNvSpPr/>
            <p:nvPr/>
          </p:nvSpPr>
          <p:spPr>
            <a:xfrm>
              <a:off x="10792692" y="2720274"/>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3" name="AutoShape 29">
              <a:extLst>
                <a:ext uri="{FF2B5EF4-FFF2-40B4-BE49-F238E27FC236}">
                  <a16:creationId xmlns:a16="http://schemas.microsoft.com/office/drawing/2014/main" id="{6EA586C5-E3FD-2522-8610-89FB0131A07C}"/>
                </a:ext>
              </a:extLst>
            </p:cNvPr>
            <p:cNvSpPr/>
            <p:nvPr/>
          </p:nvSpPr>
          <p:spPr>
            <a:xfrm>
              <a:off x="9499309" y="4883341"/>
              <a:ext cx="734620"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4" name="AutoShape 31">
              <a:extLst>
                <a:ext uri="{FF2B5EF4-FFF2-40B4-BE49-F238E27FC236}">
                  <a16:creationId xmlns:a16="http://schemas.microsoft.com/office/drawing/2014/main" id="{00EF097B-FBFC-F65B-A656-6B0C082C53C7}"/>
                </a:ext>
              </a:extLst>
            </p:cNvPr>
            <p:cNvSpPr/>
            <p:nvPr/>
          </p:nvSpPr>
          <p:spPr>
            <a:xfrm>
              <a:off x="8951134" y="3997033"/>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5" name="AutoShape 32">
              <a:extLst>
                <a:ext uri="{FF2B5EF4-FFF2-40B4-BE49-F238E27FC236}">
                  <a16:creationId xmlns:a16="http://schemas.microsoft.com/office/drawing/2014/main" id="{5B3B237D-4910-2C7F-C86F-CF0D438F4757}"/>
                </a:ext>
              </a:extLst>
            </p:cNvPr>
            <p:cNvSpPr/>
            <p:nvPr/>
          </p:nvSpPr>
          <p:spPr>
            <a:xfrm flipH="1" flipV="1">
              <a:off x="9559477" y="3659360"/>
              <a:ext cx="674452"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6" name="Freeform 9">
              <a:extLst>
                <a:ext uri="{FF2B5EF4-FFF2-40B4-BE49-F238E27FC236}">
                  <a16:creationId xmlns:a16="http://schemas.microsoft.com/office/drawing/2014/main" id="{287DAF31-DB59-4C6B-D065-1DB12B01496C}"/>
                </a:ext>
              </a:extLst>
            </p:cNvPr>
            <p:cNvSpPr/>
            <p:nvPr/>
          </p:nvSpPr>
          <p:spPr>
            <a:xfrm>
              <a:off x="8657958" y="3402279"/>
              <a:ext cx="595860" cy="510264"/>
            </a:xfrm>
            <a:custGeom>
              <a:avLst/>
              <a:gdLst/>
              <a:ahLst/>
              <a:cxnLst/>
              <a:rect l="l" t="t" r="r" b="b"/>
              <a:pathLst>
                <a:path w="1897637" h="1871544">
                  <a:moveTo>
                    <a:pt x="0" y="0"/>
                  </a:moveTo>
                  <a:lnTo>
                    <a:pt x="1897637" y="0"/>
                  </a:lnTo>
                  <a:lnTo>
                    <a:pt x="1897637" y="1871544"/>
                  </a:lnTo>
                  <a:lnTo>
                    <a:pt x="0" y="1871544"/>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57" name="AutoShape 31">
              <a:extLst>
                <a:ext uri="{FF2B5EF4-FFF2-40B4-BE49-F238E27FC236}">
                  <a16:creationId xmlns:a16="http://schemas.microsoft.com/office/drawing/2014/main" id="{1B31AC75-F834-9000-CF60-61EB3D9D1CAE}"/>
                </a:ext>
              </a:extLst>
            </p:cNvPr>
            <p:cNvSpPr/>
            <p:nvPr/>
          </p:nvSpPr>
          <p:spPr>
            <a:xfrm>
              <a:off x="10820368" y="5135253"/>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8" name="Freeform 7">
              <a:extLst>
                <a:ext uri="{FF2B5EF4-FFF2-40B4-BE49-F238E27FC236}">
                  <a16:creationId xmlns:a16="http://schemas.microsoft.com/office/drawing/2014/main" id="{5E797AB7-009C-F3A5-CCED-CC7B8A830AB1}"/>
                </a:ext>
              </a:extLst>
            </p:cNvPr>
            <p:cNvSpPr/>
            <p:nvPr/>
          </p:nvSpPr>
          <p:spPr>
            <a:xfrm>
              <a:off x="10536559" y="3441847"/>
              <a:ext cx="499444" cy="510711"/>
            </a:xfrm>
            <a:custGeom>
              <a:avLst/>
              <a:gdLst/>
              <a:ahLst/>
              <a:cxnLst/>
              <a:rect l="l" t="t" r="r" b="b"/>
              <a:pathLst>
                <a:path w="1192937" h="1404888">
                  <a:moveTo>
                    <a:pt x="0" y="0"/>
                  </a:moveTo>
                  <a:lnTo>
                    <a:pt x="1192937" y="0"/>
                  </a:lnTo>
                  <a:lnTo>
                    <a:pt x="1192937" y="1404888"/>
                  </a:lnTo>
                  <a:lnTo>
                    <a:pt x="0" y="1404888"/>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3" name="Freeform 2">
              <a:extLst>
                <a:ext uri="{FF2B5EF4-FFF2-40B4-BE49-F238E27FC236}">
                  <a16:creationId xmlns:a16="http://schemas.microsoft.com/office/drawing/2014/main" id="{340523B6-E4D8-E219-DF1A-DF45B6E7C3FF}"/>
                </a:ext>
              </a:extLst>
            </p:cNvPr>
            <p:cNvSpPr/>
            <p:nvPr/>
          </p:nvSpPr>
          <p:spPr>
            <a:xfrm>
              <a:off x="10516831" y="2131206"/>
              <a:ext cx="499441" cy="497930"/>
            </a:xfrm>
            <a:custGeom>
              <a:avLst/>
              <a:gdLst/>
              <a:ahLst/>
              <a:cxnLst/>
              <a:rect l="l" t="t" r="r" b="b"/>
              <a:pathLst>
                <a:path w="2111607" h="2112780">
                  <a:moveTo>
                    <a:pt x="0" y="0"/>
                  </a:moveTo>
                  <a:lnTo>
                    <a:pt x="2111607" y="0"/>
                  </a:lnTo>
                  <a:lnTo>
                    <a:pt x="2111607" y="2112780"/>
                  </a:lnTo>
                  <a:lnTo>
                    <a:pt x="0" y="2112780"/>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US"/>
            </a:p>
          </p:txBody>
        </p:sp>
      </p:grpSp>
      <p:sp>
        <p:nvSpPr>
          <p:cNvPr id="2" name="Ovaal 1">
            <a:extLst>
              <a:ext uri="{FF2B5EF4-FFF2-40B4-BE49-F238E27FC236}">
                <a16:creationId xmlns:a16="http://schemas.microsoft.com/office/drawing/2014/main" id="{83BAB07B-C6A8-A9F6-29BB-D3112936F9F6}"/>
              </a:ext>
            </a:extLst>
          </p:cNvPr>
          <p:cNvSpPr/>
          <p:nvPr/>
        </p:nvSpPr>
        <p:spPr>
          <a:xfrm>
            <a:off x="1063698" y="1656471"/>
            <a:ext cx="914433" cy="875900"/>
          </a:xfrm>
          <a:prstGeom prst="ellipse">
            <a:avLst/>
          </a:prstGeom>
          <a:solidFill>
            <a:schemeClr val="accent2">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al 9">
            <a:extLst>
              <a:ext uri="{FF2B5EF4-FFF2-40B4-BE49-F238E27FC236}">
                <a16:creationId xmlns:a16="http://schemas.microsoft.com/office/drawing/2014/main" id="{7C8E1933-6C8B-ED42-D114-0DBF0676DE01}"/>
              </a:ext>
            </a:extLst>
          </p:cNvPr>
          <p:cNvSpPr/>
          <p:nvPr/>
        </p:nvSpPr>
        <p:spPr>
          <a:xfrm>
            <a:off x="2934589" y="1696399"/>
            <a:ext cx="914433" cy="875900"/>
          </a:xfrm>
          <a:prstGeom prst="ellipse">
            <a:avLst/>
          </a:prstGeom>
          <a:solidFill>
            <a:schemeClr val="accent2">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al 18">
            <a:extLst>
              <a:ext uri="{FF2B5EF4-FFF2-40B4-BE49-F238E27FC236}">
                <a16:creationId xmlns:a16="http://schemas.microsoft.com/office/drawing/2014/main" id="{4F9BBD42-120C-1634-86A0-5BDC1ECB56C4}"/>
              </a:ext>
            </a:extLst>
          </p:cNvPr>
          <p:cNvSpPr/>
          <p:nvPr/>
        </p:nvSpPr>
        <p:spPr>
          <a:xfrm>
            <a:off x="2934589" y="3372410"/>
            <a:ext cx="914433" cy="875900"/>
          </a:xfrm>
          <a:prstGeom prst="ellipse">
            <a:avLst/>
          </a:prstGeom>
          <a:solidFill>
            <a:schemeClr val="accent2">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ep 6">
            <a:extLst>
              <a:ext uri="{FF2B5EF4-FFF2-40B4-BE49-F238E27FC236}">
                <a16:creationId xmlns:a16="http://schemas.microsoft.com/office/drawing/2014/main" id="{47074954-62B4-6E05-D032-7C61457C2EDB}"/>
              </a:ext>
            </a:extLst>
          </p:cNvPr>
          <p:cNvGrpSpPr/>
          <p:nvPr/>
        </p:nvGrpSpPr>
        <p:grpSpPr>
          <a:xfrm>
            <a:off x="0" y="6280583"/>
            <a:ext cx="12192000" cy="573341"/>
            <a:chOff x="0" y="6280583"/>
            <a:chExt cx="12192000" cy="573341"/>
          </a:xfrm>
        </p:grpSpPr>
        <p:grpSp>
          <p:nvGrpSpPr>
            <p:cNvPr id="8" name="Groep 7">
              <a:extLst>
                <a:ext uri="{FF2B5EF4-FFF2-40B4-BE49-F238E27FC236}">
                  <a16:creationId xmlns:a16="http://schemas.microsoft.com/office/drawing/2014/main" id="{E57A9077-7102-4BC8-42A8-0E7E5FFD3889}"/>
                </a:ext>
              </a:extLst>
            </p:cNvPr>
            <p:cNvGrpSpPr/>
            <p:nvPr/>
          </p:nvGrpSpPr>
          <p:grpSpPr>
            <a:xfrm>
              <a:off x="0" y="6280583"/>
              <a:ext cx="12192000" cy="573341"/>
              <a:chOff x="0" y="6280583"/>
              <a:chExt cx="12192000" cy="573341"/>
            </a:xfrm>
          </p:grpSpPr>
          <p:sp>
            <p:nvSpPr>
              <p:cNvPr id="26" name="Rechthoek 25">
                <a:extLst>
                  <a:ext uri="{FF2B5EF4-FFF2-40B4-BE49-F238E27FC236}">
                    <a16:creationId xmlns:a16="http://schemas.microsoft.com/office/drawing/2014/main" id="{F96BBF19-4B8E-0C75-0FE7-7F315732BA85}"/>
                  </a:ext>
                </a:extLst>
              </p:cNvPr>
              <p:cNvSpPr/>
              <p:nvPr/>
            </p:nvSpPr>
            <p:spPr>
              <a:xfrm>
                <a:off x="0" y="6280583"/>
                <a:ext cx="12192000" cy="573341"/>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grpSp>
            <p:nvGrpSpPr>
              <p:cNvPr id="27" name="Groep 26">
                <a:extLst>
                  <a:ext uri="{FF2B5EF4-FFF2-40B4-BE49-F238E27FC236}">
                    <a16:creationId xmlns:a16="http://schemas.microsoft.com/office/drawing/2014/main" id="{11451744-EDEE-7053-BCF0-B6581F59D2DD}"/>
                  </a:ext>
                </a:extLst>
              </p:cNvPr>
              <p:cNvGrpSpPr/>
              <p:nvPr/>
            </p:nvGrpSpPr>
            <p:grpSpPr>
              <a:xfrm>
                <a:off x="201359" y="6364575"/>
                <a:ext cx="9791269" cy="428282"/>
                <a:chOff x="549663" y="6430103"/>
                <a:chExt cx="9791269" cy="428282"/>
              </a:xfrm>
            </p:grpSpPr>
            <p:sp>
              <p:nvSpPr>
                <p:cNvPr id="34" name="Rechthoek 33">
                  <a:extLst>
                    <a:ext uri="{FF2B5EF4-FFF2-40B4-BE49-F238E27FC236}">
                      <a16:creationId xmlns:a16="http://schemas.microsoft.com/office/drawing/2014/main" id="{B953871F-F48A-BB05-1C0C-ADF1DD0D640C}"/>
                    </a:ext>
                  </a:extLst>
                </p:cNvPr>
                <p:cNvSpPr/>
                <p:nvPr/>
              </p:nvSpPr>
              <p:spPr>
                <a:xfrm>
                  <a:off x="2550947"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1" name="Rechthoek 40">
                  <a:extLst>
                    <a:ext uri="{FF2B5EF4-FFF2-40B4-BE49-F238E27FC236}">
                      <a16:creationId xmlns:a16="http://schemas.microsoft.com/office/drawing/2014/main" id="{C17AFE4E-19D9-A5F6-CDFF-3880228EF7F8}"/>
                    </a:ext>
                  </a:extLst>
                </p:cNvPr>
                <p:cNvSpPr/>
                <p:nvPr/>
              </p:nvSpPr>
              <p:spPr>
                <a:xfrm>
                  <a:off x="8533557" y="6443671"/>
                  <a:ext cx="1807375"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3" name="Rechthoek 42">
                  <a:extLst>
                    <a:ext uri="{FF2B5EF4-FFF2-40B4-BE49-F238E27FC236}">
                      <a16:creationId xmlns:a16="http://schemas.microsoft.com/office/drawing/2014/main" id="{D61E02BC-ADE3-CEA4-02B1-F8235A519DB9}"/>
                    </a:ext>
                  </a:extLst>
                </p:cNvPr>
                <p:cNvSpPr/>
                <p:nvPr/>
              </p:nvSpPr>
              <p:spPr>
                <a:xfrm>
                  <a:off x="6563006" y="6438085"/>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4" name="Rechthoek 43">
                  <a:extLst>
                    <a:ext uri="{FF2B5EF4-FFF2-40B4-BE49-F238E27FC236}">
                      <a16:creationId xmlns:a16="http://schemas.microsoft.com/office/drawing/2014/main" id="{3602775B-72F7-3CE0-79D7-C848BBF7E909}"/>
                    </a:ext>
                  </a:extLst>
                </p:cNvPr>
                <p:cNvSpPr/>
                <p:nvPr/>
              </p:nvSpPr>
              <p:spPr>
                <a:xfrm>
                  <a:off x="4592455"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5" name="Rechthoek 44">
                  <a:extLst>
                    <a:ext uri="{FF2B5EF4-FFF2-40B4-BE49-F238E27FC236}">
                      <a16:creationId xmlns:a16="http://schemas.microsoft.com/office/drawing/2014/main" id="{DCC1489D-3EC2-2192-64CA-0E96F18DC3DB}"/>
                    </a:ext>
                  </a:extLst>
                </p:cNvPr>
                <p:cNvSpPr/>
                <p:nvPr/>
              </p:nvSpPr>
              <p:spPr>
                <a:xfrm>
                  <a:off x="549663" y="6443671"/>
                  <a:ext cx="1807373" cy="387976"/>
                </a:xfrm>
                <a:prstGeom prst="rect">
                  <a:avLst/>
                </a:prstGeom>
                <a:solidFill>
                  <a:srgbClr val="6B9F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pic>
              <p:nvPicPr>
                <p:cNvPr id="47" name="Graphic 46" descr="Roos met effen opvulling">
                  <a:extLst>
                    <a:ext uri="{FF2B5EF4-FFF2-40B4-BE49-F238E27FC236}">
                      <a16:creationId xmlns:a16="http://schemas.microsoft.com/office/drawing/2014/main" id="{146D62B2-1AD5-C68C-93F7-FB0F7FCBBF24}"/>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984407" y="6468382"/>
                  <a:ext cx="338554" cy="338554"/>
                </a:xfrm>
                <a:prstGeom prst="rect">
                  <a:avLst/>
                </a:prstGeom>
              </p:spPr>
            </p:pic>
            <p:pic>
              <p:nvPicPr>
                <p:cNvPr id="48" name="Graphic 47" descr="Tandwielen met effen opvulling">
                  <a:extLst>
                    <a:ext uri="{FF2B5EF4-FFF2-40B4-BE49-F238E27FC236}">
                      <a16:creationId xmlns:a16="http://schemas.microsoft.com/office/drawing/2014/main" id="{CF706E6F-B804-14C4-8F59-B0860BAF75BB}"/>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2851299" y="6436563"/>
                  <a:ext cx="421822" cy="421822"/>
                </a:xfrm>
                <a:prstGeom prst="rect">
                  <a:avLst/>
                </a:prstGeom>
              </p:spPr>
            </p:pic>
            <p:pic>
              <p:nvPicPr>
                <p:cNvPr id="49" name="Graphic 48" descr="Controlelijst met effen opvulling">
                  <a:extLst>
                    <a:ext uri="{FF2B5EF4-FFF2-40B4-BE49-F238E27FC236}">
                      <a16:creationId xmlns:a16="http://schemas.microsoft.com/office/drawing/2014/main" id="{C8AE70DA-3A22-5F93-39DF-84C61F91A93A}"/>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4913272" y="6467743"/>
                  <a:ext cx="362517" cy="362517"/>
                </a:xfrm>
                <a:prstGeom prst="rect">
                  <a:avLst/>
                </a:prstGeom>
              </p:spPr>
            </p:pic>
            <p:pic>
              <p:nvPicPr>
                <p:cNvPr id="52" name="Graphic 51" descr="Chatballon met effen opvulling">
                  <a:extLst>
                    <a:ext uri="{FF2B5EF4-FFF2-40B4-BE49-F238E27FC236}">
                      <a16:creationId xmlns:a16="http://schemas.microsoft.com/office/drawing/2014/main" id="{EC0C75FF-6BB1-5B03-B9FC-6476A2BC80C3}"/>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6751077" y="6436563"/>
                  <a:ext cx="421543" cy="421543"/>
                </a:xfrm>
                <a:prstGeom prst="rect">
                  <a:avLst/>
                </a:prstGeom>
              </p:spPr>
            </p:pic>
            <p:pic>
              <p:nvPicPr>
                <p:cNvPr id="59" name="Graphic 58" descr="Gebruiker met effen opvulling">
                  <a:extLst>
                    <a:ext uri="{FF2B5EF4-FFF2-40B4-BE49-F238E27FC236}">
                      <a16:creationId xmlns:a16="http://schemas.microsoft.com/office/drawing/2014/main" id="{5DD0FBB2-E6AD-8993-C76F-53ED607F4AC4}"/>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8700085" y="6430103"/>
                  <a:ext cx="401564" cy="401564"/>
                </a:xfrm>
                <a:prstGeom prst="rect">
                  <a:avLst/>
                </a:prstGeom>
              </p:spPr>
            </p:pic>
          </p:grpSp>
          <p:sp>
            <p:nvSpPr>
              <p:cNvPr id="33" name="Freeform 9">
                <a:extLst>
                  <a:ext uri="{FF2B5EF4-FFF2-40B4-BE49-F238E27FC236}">
                    <a16:creationId xmlns:a16="http://schemas.microsoft.com/office/drawing/2014/main" id="{9C63452B-9ECF-5130-FB0A-4252AAEED10A}"/>
                  </a:ext>
                </a:extLst>
              </p:cNvPr>
              <p:cNvSpPr/>
              <p:nvPr/>
            </p:nvSpPr>
            <p:spPr>
              <a:xfrm>
                <a:off x="10331048" y="6376815"/>
                <a:ext cx="1678497" cy="401565"/>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21"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9" name="Tekstvak 8">
              <a:extLst>
                <a:ext uri="{FF2B5EF4-FFF2-40B4-BE49-F238E27FC236}">
                  <a16:creationId xmlns:a16="http://schemas.microsoft.com/office/drawing/2014/main" id="{11121443-49BE-39FD-EE29-2F56582D2753}"/>
                </a:ext>
              </a:extLst>
            </p:cNvPr>
            <p:cNvSpPr txBox="1"/>
            <p:nvPr/>
          </p:nvSpPr>
          <p:spPr>
            <a:xfrm>
              <a:off x="1059128" y="6402854"/>
              <a:ext cx="649537" cy="338554"/>
            </a:xfrm>
            <a:prstGeom prst="rect">
              <a:avLst/>
            </a:prstGeom>
            <a:noFill/>
          </p:spPr>
          <p:txBody>
            <a:bodyPr wrap="none" rtlCol="0">
              <a:spAutoFit/>
            </a:bodyPr>
            <a:lstStyle/>
            <a:p>
              <a:r>
                <a:rPr lang="en-US" sz="1600" dirty="0">
                  <a:solidFill>
                    <a:srgbClr val="CADFE1"/>
                  </a:solidFill>
                </a:rPr>
                <a:t>Begin</a:t>
              </a:r>
            </a:p>
          </p:txBody>
        </p:sp>
        <p:sp>
          <p:nvSpPr>
            <p:cNvPr id="20" name="Tekstvak 19">
              <a:extLst>
                <a:ext uri="{FF2B5EF4-FFF2-40B4-BE49-F238E27FC236}">
                  <a16:creationId xmlns:a16="http://schemas.microsoft.com/office/drawing/2014/main" id="{65F01BE4-5B7D-0890-DAC1-F0264B9215DB}"/>
                </a:ext>
              </a:extLst>
            </p:cNvPr>
            <p:cNvSpPr txBox="1"/>
            <p:nvPr/>
          </p:nvSpPr>
          <p:spPr>
            <a:xfrm>
              <a:off x="3147346" y="6408684"/>
              <a:ext cx="804707" cy="338554"/>
            </a:xfrm>
            <a:prstGeom prst="rect">
              <a:avLst/>
            </a:prstGeom>
            <a:noFill/>
          </p:spPr>
          <p:txBody>
            <a:bodyPr wrap="none" rtlCol="0">
              <a:spAutoFit/>
            </a:bodyPr>
            <a:lstStyle/>
            <a:p>
              <a:r>
                <a:rPr lang="en-US" sz="1600" dirty="0">
                  <a:solidFill>
                    <a:srgbClr val="CADFE1"/>
                  </a:solidFill>
                </a:rPr>
                <a:t>Richt in</a:t>
              </a:r>
            </a:p>
          </p:txBody>
        </p:sp>
        <p:sp>
          <p:nvSpPr>
            <p:cNvPr id="21" name="Tekstvak 20">
              <a:extLst>
                <a:ext uri="{FF2B5EF4-FFF2-40B4-BE49-F238E27FC236}">
                  <a16:creationId xmlns:a16="http://schemas.microsoft.com/office/drawing/2014/main" id="{73F8347D-54E2-8757-0070-F9AC92FF4864}"/>
                </a:ext>
              </a:extLst>
            </p:cNvPr>
            <p:cNvSpPr txBox="1"/>
            <p:nvPr/>
          </p:nvSpPr>
          <p:spPr>
            <a:xfrm>
              <a:off x="5187784" y="6411723"/>
              <a:ext cx="826252" cy="338554"/>
            </a:xfrm>
            <a:prstGeom prst="rect">
              <a:avLst/>
            </a:prstGeom>
            <a:noFill/>
          </p:spPr>
          <p:txBody>
            <a:bodyPr wrap="none" rtlCol="0">
              <a:spAutoFit/>
            </a:bodyPr>
            <a:lstStyle/>
            <a:p>
              <a:r>
                <a:rPr lang="en-US" sz="1600" dirty="0">
                  <a:solidFill>
                    <a:srgbClr val="CADFE1"/>
                  </a:solidFill>
                </a:rPr>
                <a:t>Pak aan</a:t>
              </a:r>
            </a:p>
          </p:txBody>
        </p:sp>
        <p:sp>
          <p:nvSpPr>
            <p:cNvPr id="23" name="Tekstvak 22">
              <a:extLst>
                <a:ext uri="{FF2B5EF4-FFF2-40B4-BE49-F238E27FC236}">
                  <a16:creationId xmlns:a16="http://schemas.microsoft.com/office/drawing/2014/main" id="{E07869CF-FD58-7211-1974-9309D1FA79D2}"/>
                </a:ext>
              </a:extLst>
            </p:cNvPr>
            <p:cNvSpPr txBox="1"/>
            <p:nvPr/>
          </p:nvSpPr>
          <p:spPr>
            <a:xfrm>
              <a:off x="6988050" y="6403533"/>
              <a:ext cx="1146981" cy="338554"/>
            </a:xfrm>
            <a:prstGeom prst="rect">
              <a:avLst/>
            </a:prstGeom>
            <a:noFill/>
          </p:spPr>
          <p:txBody>
            <a:bodyPr wrap="none" rtlCol="0">
              <a:spAutoFit/>
            </a:bodyPr>
            <a:lstStyle/>
            <a:p>
              <a:r>
                <a:rPr lang="en-US" sz="1600" dirty="0">
                  <a:solidFill>
                    <a:srgbClr val="CADFE1"/>
                  </a:solidFill>
                </a:rPr>
                <a:t>Meet - deel</a:t>
              </a:r>
            </a:p>
          </p:txBody>
        </p:sp>
        <p:sp>
          <p:nvSpPr>
            <p:cNvPr id="25" name="Tekstvak 24">
              <a:extLst>
                <a:ext uri="{FF2B5EF4-FFF2-40B4-BE49-F238E27FC236}">
                  <a16:creationId xmlns:a16="http://schemas.microsoft.com/office/drawing/2014/main" id="{507B1FF3-E912-DC9A-F141-5748C5A69DB8}"/>
                </a:ext>
              </a:extLst>
            </p:cNvPr>
            <p:cNvSpPr txBox="1"/>
            <p:nvPr/>
          </p:nvSpPr>
          <p:spPr>
            <a:xfrm>
              <a:off x="8923065" y="6411723"/>
              <a:ext cx="1225528" cy="338554"/>
            </a:xfrm>
            <a:prstGeom prst="rect">
              <a:avLst/>
            </a:prstGeom>
            <a:noFill/>
          </p:spPr>
          <p:txBody>
            <a:bodyPr wrap="none" rtlCol="0">
              <a:spAutoFit/>
            </a:bodyPr>
            <a:lstStyle/>
            <a:p>
              <a:r>
                <a:rPr lang="en-US" sz="1600" dirty="0">
                  <a:solidFill>
                    <a:srgbClr val="CADFE1"/>
                  </a:solidFill>
                </a:rPr>
                <a:t>Werk samen</a:t>
              </a:r>
            </a:p>
          </p:txBody>
        </p:sp>
      </p:grpSp>
    </p:spTree>
    <p:extLst>
      <p:ext uri="{BB962C8B-B14F-4D97-AF65-F5344CB8AC3E}">
        <p14:creationId xmlns:p14="http://schemas.microsoft.com/office/powerpoint/2010/main" val="17039189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F324E-A429-FA7D-627A-46FA90DD8EFA}"/>
            </a:ext>
          </a:extLst>
        </p:cNvPr>
        <p:cNvGrpSpPr/>
        <p:nvPr/>
      </p:nvGrpSpPr>
      <p:grpSpPr>
        <a:xfrm>
          <a:off x="0" y="0"/>
          <a:ext cx="0" cy="0"/>
          <a:chOff x="0" y="0"/>
          <a:chExt cx="0" cy="0"/>
        </a:xfrm>
      </p:grpSpPr>
      <p:sp>
        <p:nvSpPr>
          <p:cNvPr id="35" name="Tekstvak 34">
            <a:extLst>
              <a:ext uri="{FF2B5EF4-FFF2-40B4-BE49-F238E27FC236}">
                <a16:creationId xmlns:a16="http://schemas.microsoft.com/office/drawing/2014/main" id="{612F4779-CA39-1F06-700A-E73428B34842}"/>
              </a:ext>
            </a:extLst>
          </p:cNvPr>
          <p:cNvSpPr txBox="1"/>
          <p:nvPr/>
        </p:nvSpPr>
        <p:spPr>
          <a:xfrm>
            <a:off x="236040" y="0"/>
            <a:ext cx="11762242" cy="1292533"/>
          </a:xfrm>
          <a:prstGeom prst="rect">
            <a:avLst/>
          </a:prstGeom>
          <a:noFill/>
        </p:spPr>
        <p:txBody>
          <a:bodyPr wrap="square" rtlCol="0">
            <a:spAutoFit/>
          </a:bodyPr>
          <a:lstStyle/>
          <a:p>
            <a:r>
              <a:rPr lang="en-US" sz="5999" dirty="0">
                <a:solidFill>
                  <a:srgbClr val="B88E00"/>
                </a:solidFill>
              </a:rPr>
              <a:t>De </a:t>
            </a:r>
            <a:r>
              <a:rPr lang="en-US" sz="5999" dirty="0" err="1">
                <a:solidFill>
                  <a:srgbClr val="B88E00"/>
                </a:solidFill>
              </a:rPr>
              <a:t>keten</a:t>
            </a:r>
            <a:r>
              <a:rPr lang="en-US" sz="5999" dirty="0">
                <a:solidFill>
                  <a:srgbClr val="B88E00"/>
                </a:solidFill>
              </a:rPr>
              <a:t> </a:t>
            </a:r>
            <a:r>
              <a:rPr lang="en-US" sz="5999" dirty="0" err="1">
                <a:solidFill>
                  <a:srgbClr val="B88E00"/>
                </a:solidFill>
              </a:rPr>
              <a:t>integraal</a:t>
            </a:r>
            <a:r>
              <a:rPr lang="en-US" sz="5999" dirty="0">
                <a:solidFill>
                  <a:srgbClr val="B88E00"/>
                </a:solidFill>
              </a:rPr>
              <a:t> </a:t>
            </a:r>
            <a:r>
              <a:rPr lang="en-US" sz="5999" dirty="0" err="1">
                <a:solidFill>
                  <a:srgbClr val="B88E00"/>
                </a:solidFill>
              </a:rPr>
              <a:t>volgens</a:t>
            </a:r>
            <a:r>
              <a:rPr lang="en-US" sz="5999" dirty="0">
                <a:solidFill>
                  <a:srgbClr val="B88E00"/>
                </a:solidFill>
              </a:rPr>
              <a:t> 6-stappen</a:t>
            </a:r>
            <a:endParaRPr lang="en-US" sz="5999" dirty="0">
              <a:solidFill>
                <a:schemeClr val="tx1">
                  <a:lumMod val="50000"/>
                  <a:lumOff val="50000"/>
                </a:schemeClr>
              </a:solidFill>
            </a:endParaRPr>
          </a:p>
          <a:p>
            <a:endParaRPr lang="en-US" dirty="0">
              <a:solidFill>
                <a:schemeClr val="tx1">
                  <a:lumMod val="50000"/>
                  <a:lumOff val="50000"/>
                </a:schemeClr>
              </a:solidFill>
            </a:endParaRPr>
          </a:p>
        </p:txBody>
      </p:sp>
      <p:grpSp>
        <p:nvGrpSpPr>
          <p:cNvPr id="4" name="Groep 3">
            <a:extLst>
              <a:ext uri="{FF2B5EF4-FFF2-40B4-BE49-F238E27FC236}">
                <a16:creationId xmlns:a16="http://schemas.microsoft.com/office/drawing/2014/main" id="{DEF1172D-061D-C536-9B3E-A89157561247}"/>
              </a:ext>
            </a:extLst>
          </p:cNvPr>
          <p:cNvGrpSpPr/>
          <p:nvPr/>
        </p:nvGrpSpPr>
        <p:grpSpPr>
          <a:xfrm>
            <a:off x="891047" y="1248220"/>
            <a:ext cx="10458775" cy="4947237"/>
            <a:chOff x="869885" y="1504750"/>
            <a:chExt cx="10458775" cy="4947237"/>
          </a:xfrm>
        </p:grpSpPr>
        <p:sp>
          <p:nvSpPr>
            <p:cNvPr id="39" name="Rechthoek 38">
              <a:extLst>
                <a:ext uri="{FF2B5EF4-FFF2-40B4-BE49-F238E27FC236}">
                  <a16:creationId xmlns:a16="http://schemas.microsoft.com/office/drawing/2014/main" id="{FD56E552-1FF6-E4B9-8674-2DD0BC2999B7}"/>
                </a:ext>
              </a:extLst>
            </p:cNvPr>
            <p:cNvSpPr/>
            <p:nvPr/>
          </p:nvSpPr>
          <p:spPr>
            <a:xfrm>
              <a:off x="8076479" y="1504750"/>
              <a:ext cx="3252181" cy="4909905"/>
            </a:xfrm>
            <a:prstGeom prst="rect">
              <a:avLst/>
            </a:prstGeom>
            <a:solidFill>
              <a:srgbClr val="EBE5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hthoek 36">
              <a:extLst>
                <a:ext uri="{FF2B5EF4-FFF2-40B4-BE49-F238E27FC236}">
                  <a16:creationId xmlns:a16="http://schemas.microsoft.com/office/drawing/2014/main" id="{0175849F-99FC-F00E-7E0C-0526D9C00F24}"/>
                </a:ext>
              </a:extLst>
            </p:cNvPr>
            <p:cNvSpPr/>
            <p:nvPr/>
          </p:nvSpPr>
          <p:spPr>
            <a:xfrm>
              <a:off x="869885" y="1542082"/>
              <a:ext cx="3252181" cy="4909905"/>
            </a:xfrm>
            <a:prstGeom prst="rect">
              <a:avLst/>
            </a:prstGeom>
            <a:solidFill>
              <a:srgbClr val="ECF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5">
              <a:extLst>
                <a:ext uri="{FF2B5EF4-FFF2-40B4-BE49-F238E27FC236}">
                  <a16:creationId xmlns:a16="http://schemas.microsoft.com/office/drawing/2014/main" id="{7F3769C5-BAE7-EE10-49E7-4DE2D66D6F2A}"/>
                </a:ext>
              </a:extLst>
            </p:cNvPr>
            <p:cNvSpPr/>
            <p:nvPr/>
          </p:nvSpPr>
          <p:spPr>
            <a:xfrm>
              <a:off x="5459732" y="3350709"/>
              <a:ext cx="1444179" cy="1292649"/>
            </a:xfrm>
            <a:custGeom>
              <a:avLst/>
              <a:gdLst/>
              <a:ahLst/>
              <a:cxnLst/>
              <a:rect l="l" t="t" r="r" b="b"/>
              <a:pathLst>
                <a:path w="1420374" h="1445673">
                  <a:moveTo>
                    <a:pt x="0" y="0"/>
                  </a:moveTo>
                  <a:lnTo>
                    <a:pt x="1420374" y="0"/>
                  </a:lnTo>
                  <a:lnTo>
                    <a:pt x="1420374" y="1445673"/>
                  </a:lnTo>
                  <a:lnTo>
                    <a:pt x="0" y="144567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a:extLst>
                <a:ext uri="{FF2B5EF4-FFF2-40B4-BE49-F238E27FC236}">
                  <a16:creationId xmlns:a16="http://schemas.microsoft.com/office/drawing/2014/main" id="{0F2A04C1-7820-6899-AED0-A3D310F66B01}"/>
                </a:ext>
              </a:extLst>
            </p:cNvPr>
            <p:cNvSpPr/>
            <p:nvPr/>
          </p:nvSpPr>
          <p:spPr>
            <a:xfrm>
              <a:off x="10544654" y="5840337"/>
              <a:ext cx="528320" cy="458734"/>
            </a:xfrm>
            <a:custGeom>
              <a:avLst/>
              <a:gdLst/>
              <a:ahLst/>
              <a:cxnLst/>
              <a:rect l="l" t="t" r="r" b="b"/>
              <a:pathLst>
                <a:path w="1261907" h="1261907">
                  <a:moveTo>
                    <a:pt x="0" y="0"/>
                  </a:moveTo>
                  <a:lnTo>
                    <a:pt x="1261907" y="0"/>
                  </a:lnTo>
                  <a:lnTo>
                    <a:pt x="1261907" y="1261907"/>
                  </a:lnTo>
                  <a:lnTo>
                    <a:pt x="0" y="126190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a:extLst>
                <a:ext uri="{FF2B5EF4-FFF2-40B4-BE49-F238E27FC236}">
                  <a16:creationId xmlns:a16="http://schemas.microsoft.com/office/drawing/2014/main" id="{E8D91DCD-67B7-CA68-5FFA-0BAF42692447}"/>
                </a:ext>
              </a:extLst>
            </p:cNvPr>
            <p:cNvSpPr/>
            <p:nvPr/>
          </p:nvSpPr>
          <p:spPr>
            <a:xfrm>
              <a:off x="10508095" y="4541626"/>
              <a:ext cx="624546" cy="505682"/>
            </a:xfrm>
            <a:custGeom>
              <a:avLst/>
              <a:gdLst/>
              <a:ahLst/>
              <a:cxnLst/>
              <a:rect l="l" t="t" r="r" b="b"/>
              <a:pathLst>
                <a:path w="1988993" h="1854736">
                  <a:moveTo>
                    <a:pt x="0" y="0"/>
                  </a:moveTo>
                  <a:lnTo>
                    <a:pt x="1988993" y="0"/>
                  </a:lnTo>
                  <a:lnTo>
                    <a:pt x="1988993" y="1854736"/>
                  </a:lnTo>
                  <a:lnTo>
                    <a:pt x="0" y="185473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8C2E0EFD-B5B9-5A50-BF8A-D37630CE5848}"/>
                </a:ext>
              </a:extLst>
            </p:cNvPr>
            <p:cNvSpPr/>
            <p:nvPr/>
          </p:nvSpPr>
          <p:spPr>
            <a:xfrm>
              <a:off x="1131741" y="3850595"/>
              <a:ext cx="678693" cy="506799"/>
            </a:xfrm>
            <a:custGeom>
              <a:avLst/>
              <a:gdLst/>
              <a:ahLst/>
              <a:cxnLst/>
              <a:rect l="l" t="t" r="r" b="b"/>
              <a:pathLst>
                <a:path w="2161435" h="1858834">
                  <a:moveTo>
                    <a:pt x="0" y="0"/>
                  </a:moveTo>
                  <a:lnTo>
                    <a:pt x="2161435" y="0"/>
                  </a:lnTo>
                  <a:lnTo>
                    <a:pt x="2161435" y="1858834"/>
                  </a:lnTo>
                  <a:lnTo>
                    <a:pt x="0" y="185883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3" name="Freeform 13">
              <a:extLst>
                <a:ext uri="{FF2B5EF4-FFF2-40B4-BE49-F238E27FC236}">
                  <a16:creationId xmlns:a16="http://schemas.microsoft.com/office/drawing/2014/main" id="{D2ED31BF-C6C5-4EDE-FD45-46D73D05A2FF}"/>
                </a:ext>
              </a:extLst>
            </p:cNvPr>
            <p:cNvSpPr/>
            <p:nvPr/>
          </p:nvSpPr>
          <p:spPr>
            <a:xfrm>
              <a:off x="3046294" y="5707957"/>
              <a:ext cx="688410" cy="419979"/>
            </a:xfrm>
            <a:custGeom>
              <a:avLst/>
              <a:gdLst/>
              <a:ahLst/>
              <a:cxnLst/>
              <a:rect l="l" t="t" r="r" b="b"/>
              <a:pathLst>
                <a:path w="2192380" h="1540398">
                  <a:moveTo>
                    <a:pt x="0" y="0"/>
                  </a:moveTo>
                  <a:lnTo>
                    <a:pt x="2192380" y="0"/>
                  </a:lnTo>
                  <a:lnTo>
                    <a:pt x="2192380" y="1540398"/>
                  </a:lnTo>
                  <a:lnTo>
                    <a:pt x="0" y="154039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4" name="Freeform 14">
              <a:extLst>
                <a:ext uri="{FF2B5EF4-FFF2-40B4-BE49-F238E27FC236}">
                  <a16:creationId xmlns:a16="http://schemas.microsoft.com/office/drawing/2014/main" id="{39D6E728-68DC-C642-72D2-DB1D7C1CC72C}"/>
                </a:ext>
              </a:extLst>
            </p:cNvPr>
            <p:cNvSpPr/>
            <p:nvPr/>
          </p:nvSpPr>
          <p:spPr>
            <a:xfrm>
              <a:off x="1161152" y="5599603"/>
              <a:ext cx="616511" cy="535309"/>
            </a:xfrm>
            <a:custGeom>
              <a:avLst/>
              <a:gdLst/>
              <a:ahLst/>
              <a:cxnLst/>
              <a:rect l="l" t="t" r="r" b="b"/>
              <a:pathLst>
                <a:path w="1963404" h="1963404">
                  <a:moveTo>
                    <a:pt x="0" y="0"/>
                  </a:moveTo>
                  <a:lnTo>
                    <a:pt x="1963404" y="0"/>
                  </a:lnTo>
                  <a:lnTo>
                    <a:pt x="1963404" y="1963405"/>
                  </a:lnTo>
                  <a:lnTo>
                    <a:pt x="0" y="196340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5" name="Freeform 15">
              <a:extLst>
                <a:ext uri="{FF2B5EF4-FFF2-40B4-BE49-F238E27FC236}">
                  <a16:creationId xmlns:a16="http://schemas.microsoft.com/office/drawing/2014/main" id="{8E60C803-41D9-AC29-03A3-B9393942D6DE}"/>
                </a:ext>
              </a:extLst>
            </p:cNvPr>
            <p:cNvSpPr/>
            <p:nvPr/>
          </p:nvSpPr>
          <p:spPr>
            <a:xfrm>
              <a:off x="1189659" y="2049629"/>
              <a:ext cx="708845" cy="628043"/>
            </a:xfrm>
            <a:custGeom>
              <a:avLst/>
              <a:gdLst/>
              <a:ahLst/>
              <a:cxnLst/>
              <a:rect l="l" t="t" r="r" b="b"/>
              <a:pathLst>
                <a:path w="2257461" h="2303532">
                  <a:moveTo>
                    <a:pt x="0" y="0"/>
                  </a:moveTo>
                  <a:lnTo>
                    <a:pt x="2257461" y="0"/>
                  </a:lnTo>
                  <a:lnTo>
                    <a:pt x="2257461" y="2303532"/>
                  </a:lnTo>
                  <a:lnTo>
                    <a:pt x="0" y="230353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sz="1200"/>
            </a:p>
          </p:txBody>
        </p:sp>
        <p:sp>
          <p:nvSpPr>
            <p:cNvPr id="16" name="Freeform 16">
              <a:extLst>
                <a:ext uri="{FF2B5EF4-FFF2-40B4-BE49-F238E27FC236}">
                  <a16:creationId xmlns:a16="http://schemas.microsoft.com/office/drawing/2014/main" id="{5D49FBDC-AFE3-0F5C-311C-6A267F37FDBC}"/>
                </a:ext>
              </a:extLst>
            </p:cNvPr>
            <p:cNvSpPr/>
            <p:nvPr/>
          </p:nvSpPr>
          <p:spPr>
            <a:xfrm>
              <a:off x="2997568" y="2153056"/>
              <a:ext cx="776940" cy="506799"/>
            </a:xfrm>
            <a:custGeom>
              <a:avLst/>
              <a:gdLst/>
              <a:ahLst/>
              <a:cxnLst/>
              <a:rect l="l" t="t" r="r" b="b"/>
              <a:pathLst>
                <a:path w="2474321" h="1858834">
                  <a:moveTo>
                    <a:pt x="0" y="0"/>
                  </a:moveTo>
                  <a:lnTo>
                    <a:pt x="2474321" y="0"/>
                  </a:lnTo>
                  <a:lnTo>
                    <a:pt x="2474321" y="1858834"/>
                  </a:lnTo>
                  <a:lnTo>
                    <a:pt x="0" y="185883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7" name="Freeform 17">
              <a:extLst>
                <a:ext uri="{FF2B5EF4-FFF2-40B4-BE49-F238E27FC236}">
                  <a16:creationId xmlns:a16="http://schemas.microsoft.com/office/drawing/2014/main" id="{F02251BA-B095-335F-824C-5E6D9A74F169}"/>
                </a:ext>
              </a:extLst>
            </p:cNvPr>
            <p:cNvSpPr/>
            <p:nvPr/>
          </p:nvSpPr>
          <p:spPr>
            <a:xfrm>
              <a:off x="3046294" y="3789973"/>
              <a:ext cx="614284" cy="567421"/>
            </a:xfrm>
            <a:custGeom>
              <a:avLst/>
              <a:gdLst/>
              <a:ahLst/>
              <a:cxnLst/>
              <a:rect l="l" t="t" r="r" b="b"/>
              <a:pathLst>
                <a:path w="1956312" h="2081183">
                  <a:moveTo>
                    <a:pt x="0" y="0"/>
                  </a:moveTo>
                  <a:lnTo>
                    <a:pt x="1956312" y="0"/>
                  </a:lnTo>
                  <a:lnTo>
                    <a:pt x="1956312" y="2081183"/>
                  </a:lnTo>
                  <a:lnTo>
                    <a:pt x="0" y="208118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8" name="Freeform 18">
              <a:extLst>
                <a:ext uri="{FF2B5EF4-FFF2-40B4-BE49-F238E27FC236}">
                  <a16:creationId xmlns:a16="http://schemas.microsoft.com/office/drawing/2014/main" id="{DBBBD74F-4872-642F-B656-792FC66C0F72}"/>
                </a:ext>
              </a:extLst>
            </p:cNvPr>
            <p:cNvSpPr/>
            <p:nvPr/>
          </p:nvSpPr>
          <p:spPr>
            <a:xfrm>
              <a:off x="8673290" y="4695045"/>
              <a:ext cx="555687" cy="390383"/>
            </a:xfrm>
            <a:custGeom>
              <a:avLst/>
              <a:gdLst/>
              <a:ahLst/>
              <a:cxnLst/>
              <a:rect l="l" t="t" r="r" b="b"/>
              <a:pathLst>
                <a:path w="1769697" h="1431846">
                  <a:moveTo>
                    <a:pt x="0" y="0"/>
                  </a:moveTo>
                  <a:lnTo>
                    <a:pt x="1769697" y="0"/>
                  </a:lnTo>
                  <a:lnTo>
                    <a:pt x="1769697" y="1431846"/>
                  </a:lnTo>
                  <a:lnTo>
                    <a:pt x="0" y="143184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22" name="AutoShape 22">
              <a:extLst>
                <a:ext uri="{FF2B5EF4-FFF2-40B4-BE49-F238E27FC236}">
                  <a16:creationId xmlns:a16="http://schemas.microsoft.com/office/drawing/2014/main" id="{7C372673-E63E-5ED3-9466-EEFD02F4F1B1}"/>
                </a:ext>
              </a:extLst>
            </p:cNvPr>
            <p:cNvSpPr/>
            <p:nvPr/>
          </p:nvSpPr>
          <p:spPr>
            <a:xfrm>
              <a:off x="2064305" y="2528419"/>
              <a:ext cx="735114"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24" name="AutoShape 24">
              <a:extLst>
                <a:ext uri="{FF2B5EF4-FFF2-40B4-BE49-F238E27FC236}">
                  <a16:creationId xmlns:a16="http://schemas.microsoft.com/office/drawing/2014/main" id="{33A5B66E-3B7C-D697-97E0-B6815823A0B6}"/>
                </a:ext>
              </a:extLst>
            </p:cNvPr>
            <p:cNvSpPr/>
            <p:nvPr/>
          </p:nvSpPr>
          <p:spPr>
            <a:xfrm>
              <a:off x="2004384" y="5922726"/>
              <a:ext cx="734620"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28" name="AutoShape 28">
              <a:extLst>
                <a:ext uri="{FF2B5EF4-FFF2-40B4-BE49-F238E27FC236}">
                  <a16:creationId xmlns:a16="http://schemas.microsoft.com/office/drawing/2014/main" id="{772AC01D-48E2-E22B-B9E9-9D8C9880FFAC}"/>
                </a:ext>
              </a:extLst>
            </p:cNvPr>
            <p:cNvSpPr/>
            <p:nvPr/>
          </p:nvSpPr>
          <p:spPr>
            <a:xfrm flipV="1">
              <a:off x="6169025" y="4905486"/>
              <a:ext cx="266" cy="1123837"/>
            </a:xfrm>
            <a:prstGeom prst="line">
              <a:avLst/>
            </a:prstGeom>
            <a:ln w="50800" cap="flat">
              <a:solidFill>
                <a:srgbClr val="6D0A51"/>
              </a:solidFill>
              <a:prstDash val="solid"/>
              <a:headEnd type="none" w="sm" len="sm"/>
              <a:tailEnd type="triangle" w="lg" len="med"/>
            </a:ln>
          </p:spPr>
          <p:txBody>
            <a:bodyPr/>
            <a:lstStyle/>
            <a:p>
              <a:endParaRPr lang="en-US"/>
            </a:p>
          </p:txBody>
        </p:sp>
        <p:sp>
          <p:nvSpPr>
            <p:cNvPr id="29" name="AutoShape 29">
              <a:extLst>
                <a:ext uri="{FF2B5EF4-FFF2-40B4-BE49-F238E27FC236}">
                  <a16:creationId xmlns:a16="http://schemas.microsoft.com/office/drawing/2014/main" id="{1E591788-A961-86C7-4EB2-1F2744C86332}"/>
                </a:ext>
              </a:extLst>
            </p:cNvPr>
            <p:cNvSpPr/>
            <p:nvPr/>
          </p:nvSpPr>
          <p:spPr>
            <a:xfrm>
              <a:off x="9472581" y="2444149"/>
              <a:ext cx="734620"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0" name="AutoShape 30">
              <a:extLst>
                <a:ext uri="{FF2B5EF4-FFF2-40B4-BE49-F238E27FC236}">
                  <a16:creationId xmlns:a16="http://schemas.microsoft.com/office/drawing/2014/main" id="{6500B4D5-23CF-5EAF-3B34-728A4D6E2522}"/>
                </a:ext>
              </a:extLst>
            </p:cNvPr>
            <p:cNvSpPr/>
            <p:nvPr/>
          </p:nvSpPr>
          <p:spPr>
            <a:xfrm flipV="1">
              <a:off x="6177576" y="2441575"/>
              <a:ext cx="1705949" cy="597"/>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1" name="AutoShape 31">
              <a:extLst>
                <a:ext uri="{FF2B5EF4-FFF2-40B4-BE49-F238E27FC236}">
                  <a16:creationId xmlns:a16="http://schemas.microsoft.com/office/drawing/2014/main" id="{2AA63437-790B-BBD2-50B6-24D672DD4B79}"/>
                </a:ext>
              </a:extLst>
            </p:cNvPr>
            <p:cNvSpPr/>
            <p:nvPr/>
          </p:nvSpPr>
          <p:spPr>
            <a:xfrm>
              <a:off x="1487379" y="4707203"/>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2" name="AutoShape 32">
              <a:extLst>
                <a:ext uri="{FF2B5EF4-FFF2-40B4-BE49-F238E27FC236}">
                  <a16:creationId xmlns:a16="http://schemas.microsoft.com/office/drawing/2014/main" id="{94584666-DCB5-01C0-7369-81EB8810EC31}"/>
                </a:ext>
              </a:extLst>
            </p:cNvPr>
            <p:cNvSpPr/>
            <p:nvPr/>
          </p:nvSpPr>
          <p:spPr>
            <a:xfrm flipH="1">
              <a:off x="2124720" y="4115901"/>
              <a:ext cx="614284" cy="1"/>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6" name="AutoShape 31">
              <a:extLst>
                <a:ext uri="{FF2B5EF4-FFF2-40B4-BE49-F238E27FC236}">
                  <a16:creationId xmlns:a16="http://schemas.microsoft.com/office/drawing/2014/main" id="{96C10BDA-F24F-8FAC-3F15-763472224194}"/>
                </a:ext>
              </a:extLst>
            </p:cNvPr>
            <p:cNvSpPr/>
            <p:nvPr/>
          </p:nvSpPr>
          <p:spPr>
            <a:xfrm>
              <a:off x="3358872" y="2890736"/>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38" name="Tekstvak 37">
              <a:extLst>
                <a:ext uri="{FF2B5EF4-FFF2-40B4-BE49-F238E27FC236}">
                  <a16:creationId xmlns:a16="http://schemas.microsoft.com/office/drawing/2014/main" id="{7CB2AE61-8C9D-88DE-C466-9EC29EECC2EE}"/>
                </a:ext>
              </a:extLst>
            </p:cNvPr>
            <p:cNvSpPr txBox="1"/>
            <p:nvPr/>
          </p:nvSpPr>
          <p:spPr>
            <a:xfrm>
              <a:off x="1826343" y="1584474"/>
              <a:ext cx="1211037" cy="400110"/>
            </a:xfrm>
            <a:prstGeom prst="rect">
              <a:avLst/>
            </a:prstGeom>
            <a:noFill/>
          </p:spPr>
          <p:txBody>
            <a:bodyPr wrap="none" rtlCol="0">
              <a:spAutoFit/>
            </a:bodyPr>
            <a:lstStyle/>
            <a:p>
              <a:r>
                <a:rPr lang="en-US" sz="2000">
                  <a:solidFill>
                    <a:schemeClr val="tx1">
                      <a:lumMod val="65000"/>
                      <a:lumOff val="35000"/>
                    </a:schemeClr>
                  </a:solidFill>
                </a:rPr>
                <a:t>Upstream</a:t>
              </a:r>
            </a:p>
          </p:txBody>
        </p:sp>
        <p:sp>
          <p:nvSpPr>
            <p:cNvPr id="40" name="Tekstvak 39">
              <a:extLst>
                <a:ext uri="{FF2B5EF4-FFF2-40B4-BE49-F238E27FC236}">
                  <a16:creationId xmlns:a16="http://schemas.microsoft.com/office/drawing/2014/main" id="{5BE14651-9772-D0FA-58D0-B3F7164BD61D}"/>
                </a:ext>
              </a:extLst>
            </p:cNvPr>
            <p:cNvSpPr txBox="1"/>
            <p:nvPr/>
          </p:nvSpPr>
          <p:spPr>
            <a:xfrm>
              <a:off x="9004568" y="1547910"/>
              <a:ext cx="1520673" cy="400110"/>
            </a:xfrm>
            <a:prstGeom prst="rect">
              <a:avLst/>
            </a:prstGeom>
            <a:noFill/>
          </p:spPr>
          <p:txBody>
            <a:bodyPr wrap="none" rtlCol="0">
              <a:spAutoFit/>
            </a:bodyPr>
            <a:lstStyle/>
            <a:p>
              <a:r>
                <a:rPr lang="en-US" sz="2000">
                  <a:solidFill>
                    <a:schemeClr val="tx1">
                      <a:lumMod val="65000"/>
                      <a:lumOff val="35000"/>
                    </a:schemeClr>
                  </a:solidFill>
                </a:rPr>
                <a:t>Downstream</a:t>
              </a:r>
            </a:p>
          </p:txBody>
        </p:sp>
        <p:cxnSp>
          <p:nvCxnSpPr>
            <p:cNvPr id="42" name="Rechte verbindingslijn 41">
              <a:extLst>
                <a:ext uri="{FF2B5EF4-FFF2-40B4-BE49-F238E27FC236}">
                  <a16:creationId xmlns:a16="http://schemas.microsoft.com/office/drawing/2014/main" id="{68D3890A-9871-7138-B5FA-74D91F947CCF}"/>
                </a:ext>
              </a:extLst>
            </p:cNvPr>
            <p:cNvCxnSpPr>
              <a:cxnSpLocks/>
            </p:cNvCxnSpPr>
            <p:nvPr/>
          </p:nvCxnSpPr>
          <p:spPr>
            <a:xfrm>
              <a:off x="4454837" y="6003820"/>
              <a:ext cx="1717978" cy="0"/>
            </a:xfrm>
            <a:prstGeom prst="line">
              <a:avLst/>
            </a:prstGeom>
            <a:ln w="50800">
              <a:solidFill>
                <a:srgbClr val="6D0A51"/>
              </a:solidFill>
            </a:ln>
          </p:spPr>
          <p:style>
            <a:lnRef idx="1">
              <a:schemeClr val="accent1"/>
            </a:lnRef>
            <a:fillRef idx="0">
              <a:schemeClr val="accent1"/>
            </a:fillRef>
            <a:effectRef idx="0">
              <a:schemeClr val="accent1"/>
            </a:effectRef>
            <a:fontRef idx="minor">
              <a:schemeClr val="tx1"/>
            </a:fontRef>
          </p:style>
        </p:cxnSp>
        <p:cxnSp>
          <p:nvCxnSpPr>
            <p:cNvPr id="46" name="Rechte verbindingslijn 45">
              <a:extLst>
                <a:ext uri="{FF2B5EF4-FFF2-40B4-BE49-F238E27FC236}">
                  <a16:creationId xmlns:a16="http://schemas.microsoft.com/office/drawing/2014/main" id="{C653D5A1-8A79-3E69-E69E-1A7FCD7396D7}"/>
                </a:ext>
              </a:extLst>
            </p:cNvPr>
            <p:cNvCxnSpPr>
              <a:cxnSpLocks/>
            </p:cNvCxnSpPr>
            <p:nvPr/>
          </p:nvCxnSpPr>
          <p:spPr>
            <a:xfrm>
              <a:off x="6181725" y="2419350"/>
              <a:ext cx="486" cy="694974"/>
            </a:xfrm>
            <a:prstGeom prst="line">
              <a:avLst/>
            </a:prstGeom>
            <a:ln w="50800">
              <a:solidFill>
                <a:srgbClr val="6D0A51"/>
              </a:solidFill>
            </a:ln>
          </p:spPr>
          <p:style>
            <a:lnRef idx="1">
              <a:schemeClr val="accent1"/>
            </a:lnRef>
            <a:fillRef idx="0">
              <a:schemeClr val="accent1"/>
            </a:fillRef>
            <a:effectRef idx="0">
              <a:schemeClr val="accent1"/>
            </a:effectRef>
            <a:fontRef idx="minor">
              <a:schemeClr val="tx1"/>
            </a:fontRef>
          </p:style>
        </p:cxnSp>
        <p:sp>
          <p:nvSpPr>
            <p:cNvPr id="50" name="Freeform 13">
              <a:extLst>
                <a:ext uri="{FF2B5EF4-FFF2-40B4-BE49-F238E27FC236}">
                  <a16:creationId xmlns:a16="http://schemas.microsoft.com/office/drawing/2014/main" id="{A00B1A5C-AA51-9413-8F62-F34725FF37D8}"/>
                </a:ext>
              </a:extLst>
            </p:cNvPr>
            <p:cNvSpPr/>
            <p:nvPr/>
          </p:nvSpPr>
          <p:spPr>
            <a:xfrm>
              <a:off x="8606931" y="2234160"/>
              <a:ext cx="688410" cy="419979"/>
            </a:xfrm>
            <a:custGeom>
              <a:avLst/>
              <a:gdLst/>
              <a:ahLst/>
              <a:cxnLst/>
              <a:rect l="l" t="t" r="r" b="b"/>
              <a:pathLst>
                <a:path w="2192380" h="1540398">
                  <a:moveTo>
                    <a:pt x="0" y="0"/>
                  </a:moveTo>
                  <a:lnTo>
                    <a:pt x="2192380" y="0"/>
                  </a:lnTo>
                  <a:lnTo>
                    <a:pt x="2192380" y="1540398"/>
                  </a:lnTo>
                  <a:lnTo>
                    <a:pt x="0" y="154039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1" name="AutoShape 31">
              <a:extLst>
                <a:ext uri="{FF2B5EF4-FFF2-40B4-BE49-F238E27FC236}">
                  <a16:creationId xmlns:a16="http://schemas.microsoft.com/office/drawing/2014/main" id="{2169475D-DBDE-021E-1F00-47B9FCC62E73}"/>
                </a:ext>
              </a:extLst>
            </p:cNvPr>
            <p:cNvSpPr/>
            <p:nvPr/>
          </p:nvSpPr>
          <p:spPr>
            <a:xfrm>
              <a:off x="10792692" y="2720274"/>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3" name="AutoShape 29">
              <a:extLst>
                <a:ext uri="{FF2B5EF4-FFF2-40B4-BE49-F238E27FC236}">
                  <a16:creationId xmlns:a16="http://schemas.microsoft.com/office/drawing/2014/main" id="{F8525CBF-F002-3EB0-A9D0-EB203DCC901D}"/>
                </a:ext>
              </a:extLst>
            </p:cNvPr>
            <p:cNvSpPr/>
            <p:nvPr/>
          </p:nvSpPr>
          <p:spPr>
            <a:xfrm>
              <a:off x="9499309" y="4883341"/>
              <a:ext cx="734620"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4" name="AutoShape 31">
              <a:extLst>
                <a:ext uri="{FF2B5EF4-FFF2-40B4-BE49-F238E27FC236}">
                  <a16:creationId xmlns:a16="http://schemas.microsoft.com/office/drawing/2014/main" id="{908C4BB3-205E-D6F2-68B5-5760BECADA92}"/>
                </a:ext>
              </a:extLst>
            </p:cNvPr>
            <p:cNvSpPr/>
            <p:nvPr/>
          </p:nvSpPr>
          <p:spPr>
            <a:xfrm>
              <a:off x="8951134" y="3997033"/>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5" name="AutoShape 32">
              <a:extLst>
                <a:ext uri="{FF2B5EF4-FFF2-40B4-BE49-F238E27FC236}">
                  <a16:creationId xmlns:a16="http://schemas.microsoft.com/office/drawing/2014/main" id="{E5BC81C8-4EA8-A1C3-2BDD-161FEE17ED59}"/>
                </a:ext>
              </a:extLst>
            </p:cNvPr>
            <p:cNvSpPr/>
            <p:nvPr/>
          </p:nvSpPr>
          <p:spPr>
            <a:xfrm flipH="1" flipV="1">
              <a:off x="9559477" y="3659360"/>
              <a:ext cx="674452" cy="0"/>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6" name="Freeform 9">
              <a:extLst>
                <a:ext uri="{FF2B5EF4-FFF2-40B4-BE49-F238E27FC236}">
                  <a16:creationId xmlns:a16="http://schemas.microsoft.com/office/drawing/2014/main" id="{30A51214-DE97-65CF-64B5-76FF11205B0D}"/>
                </a:ext>
              </a:extLst>
            </p:cNvPr>
            <p:cNvSpPr/>
            <p:nvPr/>
          </p:nvSpPr>
          <p:spPr>
            <a:xfrm>
              <a:off x="8657958" y="3402279"/>
              <a:ext cx="595860" cy="510264"/>
            </a:xfrm>
            <a:custGeom>
              <a:avLst/>
              <a:gdLst/>
              <a:ahLst/>
              <a:cxnLst/>
              <a:rect l="l" t="t" r="r" b="b"/>
              <a:pathLst>
                <a:path w="1897637" h="1871544">
                  <a:moveTo>
                    <a:pt x="0" y="0"/>
                  </a:moveTo>
                  <a:lnTo>
                    <a:pt x="1897637" y="0"/>
                  </a:lnTo>
                  <a:lnTo>
                    <a:pt x="1897637" y="1871544"/>
                  </a:lnTo>
                  <a:lnTo>
                    <a:pt x="0" y="1871544"/>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57" name="AutoShape 31">
              <a:extLst>
                <a:ext uri="{FF2B5EF4-FFF2-40B4-BE49-F238E27FC236}">
                  <a16:creationId xmlns:a16="http://schemas.microsoft.com/office/drawing/2014/main" id="{7CCF5F80-6041-2DB3-9411-A29574323818}"/>
                </a:ext>
              </a:extLst>
            </p:cNvPr>
            <p:cNvSpPr/>
            <p:nvPr/>
          </p:nvSpPr>
          <p:spPr>
            <a:xfrm>
              <a:off x="10820368" y="5135253"/>
              <a:ext cx="0" cy="630435"/>
            </a:xfrm>
            <a:prstGeom prst="line">
              <a:avLst/>
            </a:prstGeom>
            <a:ln w="50800" cap="flat">
              <a:solidFill>
                <a:srgbClr val="6D0A51"/>
              </a:solidFill>
              <a:prstDash val="solid"/>
              <a:headEnd type="none" w="sm" len="sm"/>
              <a:tailEnd type="triangle" w="lg" len="med"/>
            </a:ln>
          </p:spPr>
          <p:txBody>
            <a:bodyPr/>
            <a:lstStyle/>
            <a:p>
              <a:endParaRPr lang="en-US"/>
            </a:p>
          </p:txBody>
        </p:sp>
        <p:sp>
          <p:nvSpPr>
            <p:cNvPr id="58" name="Freeform 7">
              <a:extLst>
                <a:ext uri="{FF2B5EF4-FFF2-40B4-BE49-F238E27FC236}">
                  <a16:creationId xmlns:a16="http://schemas.microsoft.com/office/drawing/2014/main" id="{3C6E1975-66B2-CFB9-4C7A-B0496FBE6F77}"/>
                </a:ext>
              </a:extLst>
            </p:cNvPr>
            <p:cNvSpPr/>
            <p:nvPr/>
          </p:nvSpPr>
          <p:spPr>
            <a:xfrm>
              <a:off x="10536559" y="3441847"/>
              <a:ext cx="499444" cy="510711"/>
            </a:xfrm>
            <a:custGeom>
              <a:avLst/>
              <a:gdLst/>
              <a:ahLst/>
              <a:cxnLst/>
              <a:rect l="l" t="t" r="r" b="b"/>
              <a:pathLst>
                <a:path w="1192937" h="1404888">
                  <a:moveTo>
                    <a:pt x="0" y="0"/>
                  </a:moveTo>
                  <a:lnTo>
                    <a:pt x="1192937" y="0"/>
                  </a:lnTo>
                  <a:lnTo>
                    <a:pt x="1192937" y="1404888"/>
                  </a:lnTo>
                  <a:lnTo>
                    <a:pt x="0" y="1404888"/>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3" name="Freeform 2">
              <a:extLst>
                <a:ext uri="{FF2B5EF4-FFF2-40B4-BE49-F238E27FC236}">
                  <a16:creationId xmlns:a16="http://schemas.microsoft.com/office/drawing/2014/main" id="{D423A904-F694-59A7-0568-28F8D8E00F17}"/>
                </a:ext>
              </a:extLst>
            </p:cNvPr>
            <p:cNvSpPr/>
            <p:nvPr/>
          </p:nvSpPr>
          <p:spPr>
            <a:xfrm>
              <a:off x="10516831" y="2131206"/>
              <a:ext cx="499441" cy="497930"/>
            </a:xfrm>
            <a:custGeom>
              <a:avLst/>
              <a:gdLst/>
              <a:ahLst/>
              <a:cxnLst/>
              <a:rect l="l" t="t" r="r" b="b"/>
              <a:pathLst>
                <a:path w="2111607" h="2112780">
                  <a:moveTo>
                    <a:pt x="0" y="0"/>
                  </a:moveTo>
                  <a:lnTo>
                    <a:pt x="2111607" y="0"/>
                  </a:lnTo>
                  <a:lnTo>
                    <a:pt x="2111607" y="2112780"/>
                  </a:lnTo>
                  <a:lnTo>
                    <a:pt x="0" y="2112780"/>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US"/>
            </a:p>
          </p:txBody>
        </p:sp>
      </p:grpSp>
      <p:sp>
        <p:nvSpPr>
          <p:cNvPr id="2" name="Ovaal 1">
            <a:extLst>
              <a:ext uri="{FF2B5EF4-FFF2-40B4-BE49-F238E27FC236}">
                <a16:creationId xmlns:a16="http://schemas.microsoft.com/office/drawing/2014/main" id="{9FE382BC-8840-74B8-F056-46CA32C7336B}"/>
              </a:ext>
            </a:extLst>
          </p:cNvPr>
          <p:cNvSpPr/>
          <p:nvPr/>
        </p:nvSpPr>
        <p:spPr>
          <a:xfrm>
            <a:off x="901191" y="1538595"/>
            <a:ext cx="914433" cy="875900"/>
          </a:xfrm>
          <a:prstGeom prst="ellipse">
            <a:avLst/>
          </a:prstGeom>
          <a:solidFill>
            <a:srgbClr val="FFC000">
              <a:alpha val="4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al 6">
            <a:extLst>
              <a:ext uri="{FF2B5EF4-FFF2-40B4-BE49-F238E27FC236}">
                <a16:creationId xmlns:a16="http://schemas.microsoft.com/office/drawing/2014/main" id="{2BEB4364-99CA-3DDA-11AC-2CC9350197B6}"/>
              </a:ext>
            </a:extLst>
          </p:cNvPr>
          <p:cNvSpPr/>
          <p:nvPr/>
        </p:nvSpPr>
        <p:spPr>
          <a:xfrm>
            <a:off x="3035462" y="3346779"/>
            <a:ext cx="914433" cy="875900"/>
          </a:xfrm>
          <a:prstGeom prst="ellipse">
            <a:avLst/>
          </a:prstGeom>
          <a:solidFill>
            <a:srgbClr val="FFC000">
              <a:alpha val="4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al 8">
            <a:extLst>
              <a:ext uri="{FF2B5EF4-FFF2-40B4-BE49-F238E27FC236}">
                <a16:creationId xmlns:a16="http://schemas.microsoft.com/office/drawing/2014/main" id="{6BAE6096-DBBD-3534-A86C-FA19C211E932}"/>
              </a:ext>
            </a:extLst>
          </p:cNvPr>
          <p:cNvSpPr/>
          <p:nvPr/>
        </p:nvSpPr>
        <p:spPr>
          <a:xfrm>
            <a:off x="1478423" y="1708890"/>
            <a:ext cx="914433" cy="875900"/>
          </a:xfrm>
          <a:prstGeom prst="ellipse">
            <a:avLst/>
          </a:prstGeom>
          <a:solidFill>
            <a:schemeClr val="accent3">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al 18">
            <a:extLst>
              <a:ext uri="{FF2B5EF4-FFF2-40B4-BE49-F238E27FC236}">
                <a16:creationId xmlns:a16="http://schemas.microsoft.com/office/drawing/2014/main" id="{FACD47E8-B074-7F85-942A-C153C21D5CD1}"/>
              </a:ext>
            </a:extLst>
          </p:cNvPr>
          <p:cNvSpPr/>
          <p:nvPr/>
        </p:nvSpPr>
        <p:spPr>
          <a:xfrm>
            <a:off x="349167" y="1136067"/>
            <a:ext cx="4126832" cy="5208871"/>
          </a:xfrm>
          <a:prstGeom prst="ellipse">
            <a:avLst/>
          </a:prstGeom>
          <a:solidFill>
            <a:schemeClr val="accent1">
              <a:lumMod val="60000"/>
              <a:lumOff val="40000"/>
              <a:alpha val="2965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al 19">
            <a:extLst>
              <a:ext uri="{FF2B5EF4-FFF2-40B4-BE49-F238E27FC236}">
                <a16:creationId xmlns:a16="http://schemas.microsoft.com/office/drawing/2014/main" id="{91EB7B5C-042E-0CCA-89FE-DBE607F03758}"/>
              </a:ext>
            </a:extLst>
          </p:cNvPr>
          <p:cNvSpPr/>
          <p:nvPr/>
        </p:nvSpPr>
        <p:spPr>
          <a:xfrm>
            <a:off x="10372759" y="5361442"/>
            <a:ext cx="914433" cy="875900"/>
          </a:xfrm>
          <a:prstGeom prst="ellipse">
            <a:avLst/>
          </a:prstGeom>
          <a:solidFill>
            <a:schemeClr val="bg1">
              <a:lumMod val="65000"/>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al 20">
            <a:extLst>
              <a:ext uri="{FF2B5EF4-FFF2-40B4-BE49-F238E27FC236}">
                <a16:creationId xmlns:a16="http://schemas.microsoft.com/office/drawing/2014/main" id="{38A2248F-8F75-3F34-A273-F63DD0B14084}"/>
              </a:ext>
            </a:extLst>
          </p:cNvPr>
          <p:cNvSpPr/>
          <p:nvPr/>
        </p:nvSpPr>
        <p:spPr>
          <a:xfrm>
            <a:off x="5049639" y="2706470"/>
            <a:ext cx="2281095" cy="2281989"/>
          </a:xfrm>
          <a:prstGeom prst="ellipse">
            <a:avLst/>
          </a:prstGeom>
          <a:solidFill>
            <a:schemeClr val="accent1">
              <a:lumMod val="60000"/>
              <a:lumOff val="40000"/>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al 22">
            <a:extLst>
              <a:ext uri="{FF2B5EF4-FFF2-40B4-BE49-F238E27FC236}">
                <a16:creationId xmlns:a16="http://schemas.microsoft.com/office/drawing/2014/main" id="{5C6AFA26-9442-79F9-7AB0-1C172AE32EFA}"/>
              </a:ext>
            </a:extLst>
          </p:cNvPr>
          <p:cNvSpPr/>
          <p:nvPr/>
        </p:nvSpPr>
        <p:spPr>
          <a:xfrm>
            <a:off x="8491361" y="1758298"/>
            <a:ext cx="914433" cy="875900"/>
          </a:xfrm>
          <a:prstGeom prst="ellipse">
            <a:avLst/>
          </a:prstGeom>
          <a:solidFill>
            <a:schemeClr val="accent1">
              <a:lumMod val="60000"/>
              <a:lumOff val="40000"/>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al 24">
            <a:extLst>
              <a:ext uri="{FF2B5EF4-FFF2-40B4-BE49-F238E27FC236}">
                <a16:creationId xmlns:a16="http://schemas.microsoft.com/office/drawing/2014/main" id="{A1E11AB0-2304-A2B7-33BB-9D644A13C4C3}"/>
              </a:ext>
            </a:extLst>
          </p:cNvPr>
          <p:cNvSpPr/>
          <p:nvPr/>
        </p:nvSpPr>
        <p:spPr>
          <a:xfrm>
            <a:off x="10305437" y="1707481"/>
            <a:ext cx="914433" cy="875900"/>
          </a:xfrm>
          <a:prstGeom prst="ellipse">
            <a:avLst/>
          </a:prstGeom>
          <a:solidFill>
            <a:schemeClr val="accent1">
              <a:lumMod val="60000"/>
              <a:lumOff val="40000"/>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al 25">
            <a:extLst>
              <a:ext uri="{FF2B5EF4-FFF2-40B4-BE49-F238E27FC236}">
                <a16:creationId xmlns:a16="http://schemas.microsoft.com/office/drawing/2014/main" id="{91C05F6F-D919-6F60-38AC-1351757E0CA0}"/>
              </a:ext>
            </a:extLst>
          </p:cNvPr>
          <p:cNvSpPr/>
          <p:nvPr/>
        </p:nvSpPr>
        <p:spPr>
          <a:xfrm>
            <a:off x="10330496" y="3012681"/>
            <a:ext cx="914433" cy="875900"/>
          </a:xfrm>
          <a:prstGeom prst="ellipse">
            <a:avLst/>
          </a:prstGeom>
          <a:solidFill>
            <a:schemeClr val="accent1">
              <a:lumMod val="60000"/>
              <a:lumOff val="40000"/>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al 32">
            <a:extLst>
              <a:ext uri="{FF2B5EF4-FFF2-40B4-BE49-F238E27FC236}">
                <a16:creationId xmlns:a16="http://schemas.microsoft.com/office/drawing/2014/main" id="{CD95CCC4-8A9B-AAE8-2692-4AA9EC4B66FD}"/>
              </a:ext>
            </a:extLst>
          </p:cNvPr>
          <p:cNvSpPr/>
          <p:nvPr/>
        </p:nvSpPr>
        <p:spPr>
          <a:xfrm>
            <a:off x="902381" y="2011438"/>
            <a:ext cx="914433" cy="875900"/>
          </a:xfrm>
          <a:prstGeom prst="ellipse">
            <a:avLst/>
          </a:prstGeom>
          <a:solidFill>
            <a:schemeClr val="bg1">
              <a:lumMod val="65000"/>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al 9">
            <a:extLst>
              <a:ext uri="{FF2B5EF4-FFF2-40B4-BE49-F238E27FC236}">
                <a16:creationId xmlns:a16="http://schemas.microsoft.com/office/drawing/2014/main" id="{24E5EBE1-9C72-EB72-ABC2-06EBFD24DF5A}"/>
              </a:ext>
            </a:extLst>
          </p:cNvPr>
          <p:cNvSpPr/>
          <p:nvPr/>
        </p:nvSpPr>
        <p:spPr>
          <a:xfrm>
            <a:off x="1326892" y="2078149"/>
            <a:ext cx="914433" cy="875900"/>
          </a:xfrm>
          <a:prstGeom prst="ellipse">
            <a:avLst/>
          </a:prstGeom>
          <a:solidFill>
            <a:schemeClr val="accent2">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al 33">
            <a:extLst>
              <a:ext uri="{FF2B5EF4-FFF2-40B4-BE49-F238E27FC236}">
                <a16:creationId xmlns:a16="http://schemas.microsoft.com/office/drawing/2014/main" id="{1807924E-6538-B619-3B8A-8DC23A94E0FF}"/>
              </a:ext>
            </a:extLst>
          </p:cNvPr>
          <p:cNvSpPr/>
          <p:nvPr/>
        </p:nvSpPr>
        <p:spPr>
          <a:xfrm>
            <a:off x="2713412" y="3575161"/>
            <a:ext cx="914433" cy="875900"/>
          </a:xfrm>
          <a:prstGeom prst="ellipse">
            <a:avLst/>
          </a:prstGeom>
          <a:solidFill>
            <a:schemeClr val="bg1">
              <a:lumMod val="65000"/>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al 40">
            <a:extLst>
              <a:ext uri="{FF2B5EF4-FFF2-40B4-BE49-F238E27FC236}">
                <a16:creationId xmlns:a16="http://schemas.microsoft.com/office/drawing/2014/main" id="{7E0AF9CE-B4DC-EA51-F166-1A9709828466}"/>
              </a:ext>
            </a:extLst>
          </p:cNvPr>
          <p:cNvSpPr/>
          <p:nvPr/>
        </p:nvSpPr>
        <p:spPr>
          <a:xfrm>
            <a:off x="1216047" y="5043316"/>
            <a:ext cx="914433" cy="875900"/>
          </a:xfrm>
          <a:prstGeom prst="ellipse">
            <a:avLst/>
          </a:prstGeom>
          <a:solidFill>
            <a:srgbClr val="FFC000">
              <a:alpha val="4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al 42">
            <a:extLst>
              <a:ext uri="{FF2B5EF4-FFF2-40B4-BE49-F238E27FC236}">
                <a16:creationId xmlns:a16="http://schemas.microsoft.com/office/drawing/2014/main" id="{4875E566-538B-BF63-5EAC-83E9BB430D97}"/>
              </a:ext>
            </a:extLst>
          </p:cNvPr>
          <p:cNvSpPr/>
          <p:nvPr/>
        </p:nvSpPr>
        <p:spPr>
          <a:xfrm>
            <a:off x="893997" y="5271698"/>
            <a:ext cx="914433" cy="875900"/>
          </a:xfrm>
          <a:prstGeom prst="ellipse">
            <a:avLst/>
          </a:prstGeom>
          <a:solidFill>
            <a:schemeClr val="bg1">
              <a:lumMod val="65000"/>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fgeronde rechthoek 26">
            <a:extLst>
              <a:ext uri="{FF2B5EF4-FFF2-40B4-BE49-F238E27FC236}">
                <a16:creationId xmlns:a16="http://schemas.microsoft.com/office/drawing/2014/main" id="{5A27B4C1-8E57-3F10-85B7-0CE30966CD35}"/>
              </a:ext>
            </a:extLst>
          </p:cNvPr>
          <p:cNvSpPr/>
          <p:nvPr/>
        </p:nvSpPr>
        <p:spPr>
          <a:xfrm>
            <a:off x="349167" y="1120993"/>
            <a:ext cx="11177337" cy="5197642"/>
          </a:xfrm>
          <a:prstGeom prst="roundRect">
            <a:avLst/>
          </a:prstGeom>
          <a:solidFill>
            <a:schemeClr val="accent2">
              <a:lumMod val="60000"/>
              <a:lumOff val="40000"/>
              <a:alpha val="4350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ep 7">
            <a:extLst>
              <a:ext uri="{FF2B5EF4-FFF2-40B4-BE49-F238E27FC236}">
                <a16:creationId xmlns:a16="http://schemas.microsoft.com/office/drawing/2014/main" id="{D40CE318-C4CD-C661-B311-D30EE3B0D138}"/>
              </a:ext>
            </a:extLst>
          </p:cNvPr>
          <p:cNvGrpSpPr/>
          <p:nvPr/>
        </p:nvGrpSpPr>
        <p:grpSpPr>
          <a:xfrm>
            <a:off x="0" y="6280583"/>
            <a:ext cx="12192000" cy="573341"/>
            <a:chOff x="0" y="6280583"/>
            <a:chExt cx="12192000" cy="573341"/>
          </a:xfrm>
        </p:grpSpPr>
        <p:grpSp>
          <p:nvGrpSpPr>
            <p:cNvPr id="73" name="Groep 72">
              <a:extLst>
                <a:ext uri="{FF2B5EF4-FFF2-40B4-BE49-F238E27FC236}">
                  <a16:creationId xmlns:a16="http://schemas.microsoft.com/office/drawing/2014/main" id="{A85C9438-31FF-4786-BAE2-97640485447A}"/>
                </a:ext>
              </a:extLst>
            </p:cNvPr>
            <p:cNvGrpSpPr/>
            <p:nvPr/>
          </p:nvGrpSpPr>
          <p:grpSpPr>
            <a:xfrm>
              <a:off x="0" y="6280583"/>
              <a:ext cx="12192000" cy="573341"/>
              <a:chOff x="0" y="6280583"/>
              <a:chExt cx="12192000" cy="573341"/>
            </a:xfrm>
          </p:grpSpPr>
          <p:sp>
            <p:nvSpPr>
              <p:cNvPr id="79" name="Rechthoek 78">
                <a:extLst>
                  <a:ext uri="{FF2B5EF4-FFF2-40B4-BE49-F238E27FC236}">
                    <a16:creationId xmlns:a16="http://schemas.microsoft.com/office/drawing/2014/main" id="{62485B91-28C1-642A-CA3B-4FFF1E9C435D}"/>
                  </a:ext>
                </a:extLst>
              </p:cNvPr>
              <p:cNvSpPr/>
              <p:nvPr/>
            </p:nvSpPr>
            <p:spPr>
              <a:xfrm>
                <a:off x="0" y="6280583"/>
                <a:ext cx="12192000" cy="573341"/>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grpSp>
            <p:nvGrpSpPr>
              <p:cNvPr id="80" name="Groep 79">
                <a:extLst>
                  <a:ext uri="{FF2B5EF4-FFF2-40B4-BE49-F238E27FC236}">
                    <a16:creationId xmlns:a16="http://schemas.microsoft.com/office/drawing/2014/main" id="{4C251E25-95FA-42F8-B998-EF8A38E0D49F}"/>
                  </a:ext>
                </a:extLst>
              </p:cNvPr>
              <p:cNvGrpSpPr/>
              <p:nvPr/>
            </p:nvGrpSpPr>
            <p:grpSpPr>
              <a:xfrm>
                <a:off x="201359" y="6364575"/>
                <a:ext cx="9791269" cy="428282"/>
                <a:chOff x="549663" y="6430103"/>
                <a:chExt cx="9791269" cy="428282"/>
              </a:xfrm>
            </p:grpSpPr>
            <p:sp>
              <p:nvSpPr>
                <p:cNvPr id="82" name="Rechthoek 81">
                  <a:extLst>
                    <a:ext uri="{FF2B5EF4-FFF2-40B4-BE49-F238E27FC236}">
                      <a16:creationId xmlns:a16="http://schemas.microsoft.com/office/drawing/2014/main" id="{B00AC56C-B97F-88E1-FA69-D0EA83C6C35E}"/>
                    </a:ext>
                  </a:extLst>
                </p:cNvPr>
                <p:cNvSpPr/>
                <p:nvPr/>
              </p:nvSpPr>
              <p:spPr>
                <a:xfrm>
                  <a:off x="2550947"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83" name="Rechthoek 82">
                  <a:extLst>
                    <a:ext uri="{FF2B5EF4-FFF2-40B4-BE49-F238E27FC236}">
                      <a16:creationId xmlns:a16="http://schemas.microsoft.com/office/drawing/2014/main" id="{678988A8-62EC-EC91-7A0C-7804E2510DDC}"/>
                    </a:ext>
                  </a:extLst>
                </p:cNvPr>
                <p:cNvSpPr/>
                <p:nvPr/>
              </p:nvSpPr>
              <p:spPr>
                <a:xfrm>
                  <a:off x="8533557" y="6443671"/>
                  <a:ext cx="1807375"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84" name="Rechthoek 83">
                  <a:extLst>
                    <a:ext uri="{FF2B5EF4-FFF2-40B4-BE49-F238E27FC236}">
                      <a16:creationId xmlns:a16="http://schemas.microsoft.com/office/drawing/2014/main" id="{1E9B69A8-0A81-7931-8A1F-898A0C49C1B9}"/>
                    </a:ext>
                  </a:extLst>
                </p:cNvPr>
                <p:cNvSpPr/>
                <p:nvPr/>
              </p:nvSpPr>
              <p:spPr>
                <a:xfrm>
                  <a:off x="6563006" y="6438085"/>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85" name="Rechthoek 84">
                  <a:extLst>
                    <a:ext uri="{FF2B5EF4-FFF2-40B4-BE49-F238E27FC236}">
                      <a16:creationId xmlns:a16="http://schemas.microsoft.com/office/drawing/2014/main" id="{84FA490E-4AD9-B960-E444-2B3A58902629}"/>
                    </a:ext>
                  </a:extLst>
                </p:cNvPr>
                <p:cNvSpPr/>
                <p:nvPr/>
              </p:nvSpPr>
              <p:spPr>
                <a:xfrm>
                  <a:off x="4592455"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86" name="Rechthoek 85">
                  <a:extLst>
                    <a:ext uri="{FF2B5EF4-FFF2-40B4-BE49-F238E27FC236}">
                      <a16:creationId xmlns:a16="http://schemas.microsoft.com/office/drawing/2014/main" id="{F2EAB4E3-1761-72BB-DC42-8FB5CC392E0C}"/>
                    </a:ext>
                  </a:extLst>
                </p:cNvPr>
                <p:cNvSpPr/>
                <p:nvPr/>
              </p:nvSpPr>
              <p:spPr>
                <a:xfrm>
                  <a:off x="549663" y="6443671"/>
                  <a:ext cx="1807373" cy="387976"/>
                </a:xfrm>
                <a:prstGeom prst="rect">
                  <a:avLst/>
                </a:prstGeom>
                <a:solidFill>
                  <a:srgbClr val="6B9F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pic>
              <p:nvPicPr>
                <p:cNvPr id="87" name="Graphic 86" descr="Roos met effen opvulling">
                  <a:extLst>
                    <a:ext uri="{FF2B5EF4-FFF2-40B4-BE49-F238E27FC236}">
                      <a16:creationId xmlns:a16="http://schemas.microsoft.com/office/drawing/2014/main" id="{D4338EBC-860F-A1DD-D21E-C142B7B645C1}"/>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984407" y="6468382"/>
                  <a:ext cx="338554" cy="338554"/>
                </a:xfrm>
                <a:prstGeom prst="rect">
                  <a:avLst/>
                </a:prstGeom>
              </p:spPr>
            </p:pic>
            <p:pic>
              <p:nvPicPr>
                <p:cNvPr id="88" name="Graphic 87" descr="Tandwielen met effen opvulling">
                  <a:extLst>
                    <a:ext uri="{FF2B5EF4-FFF2-40B4-BE49-F238E27FC236}">
                      <a16:creationId xmlns:a16="http://schemas.microsoft.com/office/drawing/2014/main" id="{049B9A7F-9BD8-58C6-E6BA-71D7DDF85568}"/>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2851299" y="6436563"/>
                  <a:ext cx="421822" cy="421822"/>
                </a:xfrm>
                <a:prstGeom prst="rect">
                  <a:avLst/>
                </a:prstGeom>
              </p:spPr>
            </p:pic>
            <p:pic>
              <p:nvPicPr>
                <p:cNvPr id="89" name="Graphic 88" descr="Controlelijst met effen opvulling">
                  <a:extLst>
                    <a:ext uri="{FF2B5EF4-FFF2-40B4-BE49-F238E27FC236}">
                      <a16:creationId xmlns:a16="http://schemas.microsoft.com/office/drawing/2014/main" id="{DD9FFB4A-7671-3C86-43DD-E5CD32BBDA43}"/>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4913272" y="6467743"/>
                  <a:ext cx="362517" cy="362517"/>
                </a:xfrm>
                <a:prstGeom prst="rect">
                  <a:avLst/>
                </a:prstGeom>
              </p:spPr>
            </p:pic>
            <p:pic>
              <p:nvPicPr>
                <p:cNvPr id="90" name="Graphic 89" descr="Chatballon met effen opvulling">
                  <a:extLst>
                    <a:ext uri="{FF2B5EF4-FFF2-40B4-BE49-F238E27FC236}">
                      <a16:creationId xmlns:a16="http://schemas.microsoft.com/office/drawing/2014/main" id="{00E6C638-DB68-CDB4-FD0A-43BB3094E68C}"/>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6751077" y="6436563"/>
                  <a:ext cx="421543" cy="421543"/>
                </a:xfrm>
                <a:prstGeom prst="rect">
                  <a:avLst/>
                </a:prstGeom>
              </p:spPr>
            </p:pic>
            <p:pic>
              <p:nvPicPr>
                <p:cNvPr id="91" name="Graphic 90" descr="Gebruiker met effen opvulling">
                  <a:extLst>
                    <a:ext uri="{FF2B5EF4-FFF2-40B4-BE49-F238E27FC236}">
                      <a16:creationId xmlns:a16="http://schemas.microsoft.com/office/drawing/2014/main" id="{46C21170-8262-5D96-8EFF-A2D903310601}"/>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8700085" y="6430103"/>
                  <a:ext cx="401564" cy="401564"/>
                </a:xfrm>
                <a:prstGeom prst="rect">
                  <a:avLst/>
                </a:prstGeom>
              </p:spPr>
            </p:pic>
          </p:grpSp>
          <p:sp>
            <p:nvSpPr>
              <p:cNvPr id="81" name="Freeform 9">
                <a:extLst>
                  <a:ext uri="{FF2B5EF4-FFF2-40B4-BE49-F238E27FC236}">
                    <a16:creationId xmlns:a16="http://schemas.microsoft.com/office/drawing/2014/main" id="{33311B9B-CCBA-CECE-28E2-953912FB97D3}"/>
                  </a:ext>
                </a:extLst>
              </p:cNvPr>
              <p:cNvSpPr/>
              <p:nvPr/>
            </p:nvSpPr>
            <p:spPr>
              <a:xfrm>
                <a:off x="10331048" y="6376815"/>
                <a:ext cx="1678497" cy="401565"/>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21"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74" name="Tekstvak 73">
              <a:extLst>
                <a:ext uri="{FF2B5EF4-FFF2-40B4-BE49-F238E27FC236}">
                  <a16:creationId xmlns:a16="http://schemas.microsoft.com/office/drawing/2014/main" id="{BC070794-045E-6D88-B713-0417230B5584}"/>
                </a:ext>
              </a:extLst>
            </p:cNvPr>
            <p:cNvSpPr txBox="1"/>
            <p:nvPr/>
          </p:nvSpPr>
          <p:spPr>
            <a:xfrm>
              <a:off x="1059128" y="6402854"/>
              <a:ext cx="649537" cy="338554"/>
            </a:xfrm>
            <a:prstGeom prst="rect">
              <a:avLst/>
            </a:prstGeom>
            <a:noFill/>
          </p:spPr>
          <p:txBody>
            <a:bodyPr wrap="none" rtlCol="0">
              <a:spAutoFit/>
            </a:bodyPr>
            <a:lstStyle/>
            <a:p>
              <a:r>
                <a:rPr lang="en-US" sz="1600" dirty="0">
                  <a:solidFill>
                    <a:srgbClr val="CADFE1"/>
                  </a:solidFill>
                </a:rPr>
                <a:t>Begin</a:t>
              </a:r>
            </a:p>
          </p:txBody>
        </p:sp>
        <p:sp>
          <p:nvSpPr>
            <p:cNvPr id="75" name="Tekstvak 74">
              <a:extLst>
                <a:ext uri="{FF2B5EF4-FFF2-40B4-BE49-F238E27FC236}">
                  <a16:creationId xmlns:a16="http://schemas.microsoft.com/office/drawing/2014/main" id="{58CAF3FC-9905-2DA4-A26C-C49413F313D6}"/>
                </a:ext>
              </a:extLst>
            </p:cNvPr>
            <p:cNvSpPr txBox="1"/>
            <p:nvPr/>
          </p:nvSpPr>
          <p:spPr>
            <a:xfrm>
              <a:off x="3147346" y="6408684"/>
              <a:ext cx="804707" cy="338554"/>
            </a:xfrm>
            <a:prstGeom prst="rect">
              <a:avLst/>
            </a:prstGeom>
            <a:noFill/>
          </p:spPr>
          <p:txBody>
            <a:bodyPr wrap="none" rtlCol="0">
              <a:spAutoFit/>
            </a:bodyPr>
            <a:lstStyle/>
            <a:p>
              <a:r>
                <a:rPr lang="en-US" sz="1600" dirty="0">
                  <a:solidFill>
                    <a:srgbClr val="CADFE1"/>
                  </a:solidFill>
                </a:rPr>
                <a:t>Richt in</a:t>
              </a:r>
            </a:p>
          </p:txBody>
        </p:sp>
        <p:sp>
          <p:nvSpPr>
            <p:cNvPr id="76" name="Tekstvak 75">
              <a:extLst>
                <a:ext uri="{FF2B5EF4-FFF2-40B4-BE49-F238E27FC236}">
                  <a16:creationId xmlns:a16="http://schemas.microsoft.com/office/drawing/2014/main" id="{C277464B-8467-C2CD-882C-6DB18402CC8B}"/>
                </a:ext>
              </a:extLst>
            </p:cNvPr>
            <p:cNvSpPr txBox="1"/>
            <p:nvPr/>
          </p:nvSpPr>
          <p:spPr>
            <a:xfrm>
              <a:off x="5187784" y="6411723"/>
              <a:ext cx="826252" cy="338554"/>
            </a:xfrm>
            <a:prstGeom prst="rect">
              <a:avLst/>
            </a:prstGeom>
            <a:noFill/>
          </p:spPr>
          <p:txBody>
            <a:bodyPr wrap="none" rtlCol="0">
              <a:spAutoFit/>
            </a:bodyPr>
            <a:lstStyle/>
            <a:p>
              <a:r>
                <a:rPr lang="en-US" sz="1600" dirty="0">
                  <a:solidFill>
                    <a:srgbClr val="CADFE1"/>
                  </a:solidFill>
                </a:rPr>
                <a:t>Pak aan</a:t>
              </a:r>
            </a:p>
          </p:txBody>
        </p:sp>
        <p:sp>
          <p:nvSpPr>
            <p:cNvPr id="77" name="Tekstvak 76">
              <a:extLst>
                <a:ext uri="{FF2B5EF4-FFF2-40B4-BE49-F238E27FC236}">
                  <a16:creationId xmlns:a16="http://schemas.microsoft.com/office/drawing/2014/main" id="{4D96D39E-68C8-7E02-E0BA-DB580EF649AD}"/>
                </a:ext>
              </a:extLst>
            </p:cNvPr>
            <p:cNvSpPr txBox="1"/>
            <p:nvPr/>
          </p:nvSpPr>
          <p:spPr>
            <a:xfrm>
              <a:off x="6988050" y="6403533"/>
              <a:ext cx="1146981" cy="338554"/>
            </a:xfrm>
            <a:prstGeom prst="rect">
              <a:avLst/>
            </a:prstGeom>
            <a:noFill/>
          </p:spPr>
          <p:txBody>
            <a:bodyPr wrap="none" rtlCol="0">
              <a:spAutoFit/>
            </a:bodyPr>
            <a:lstStyle/>
            <a:p>
              <a:r>
                <a:rPr lang="en-US" sz="1600" dirty="0">
                  <a:solidFill>
                    <a:srgbClr val="CADFE1"/>
                  </a:solidFill>
                </a:rPr>
                <a:t>Meet - deel</a:t>
              </a:r>
            </a:p>
          </p:txBody>
        </p:sp>
        <p:sp>
          <p:nvSpPr>
            <p:cNvPr id="78" name="Tekstvak 77">
              <a:extLst>
                <a:ext uri="{FF2B5EF4-FFF2-40B4-BE49-F238E27FC236}">
                  <a16:creationId xmlns:a16="http://schemas.microsoft.com/office/drawing/2014/main" id="{23796E71-6B87-CD03-A2C0-AECCC80E3197}"/>
                </a:ext>
              </a:extLst>
            </p:cNvPr>
            <p:cNvSpPr txBox="1"/>
            <p:nvPr/>
          </p:nvSpPr>
          <p:spPr>
            <a:xfrm>
              <a:off x="8923065" y="6411723"/>
              <a:ext cx="1225528" cy="338554"/>
            </a:xfrm>
            <a:prstGeom prst="rect">
              <a:avLst/>
            </a:prstGeom>
            <a:noFill/>
          </p:spPr>
          <p:txBody>
            <a:bodyPr wrap="none" rtlCol="0">
              <a:spAutoFit/>
            </a:bodyPr>
            <a:lstStyle/>
            <a:p>
              <a:r>
                <a:rPr lang="en-US" sz="1600" dirty="0">
                  <a:solidFill>
                    <a:srgbClr val="CADFE1"/>
                  </a:solidFill>
                </a:rPr>
                <a:t>Werk samen</a:t>
              </a:r>
            </a:p>
          </p:txBody>
        </p:sp>
      </p:grpSp>
    </p:spTree>
    <p:extLst>
      <p:ext uri="{BB962C8B-B14F-4D97-AF65-F5344CB8AC3E}">
        <p14:creationId xmlns:p14="http://schemas.microsoft.com/office/powerpoint/2010/main" val="21576544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1FA5E-A4F0-BAEE-1DE4-FAB1DED78BD7}"/>
            </a:ext>
          </a:extLst>
        </p:cNvPr>
        <p:cNvGrpSpPr/>
        <p:nvPr/>
      </p:nvGrpSpPr>
      <p:grpSpPr>
        <a:xfrm>
          <a:off x="0" y="0"/>
          <a:ext cx="0" cy="0"/>
          <a:chOff x="0" y="0"/>
          <a:chExt cx="0" cy="0"/>
        </a:xfrm>
      </p:grpSpPr>
      <p:pic>
        <p:nvPicPr>
          <p:cNvPr id="3" name="Afbeelding 2" descr="Doel met verschillende ringen die de nauwkeurigheid aangeven">
            <a:extLst>
              <a:ext uri="{FF2B5EF4-FFF2-40B4-BE49-F238E27FC236}">
                <a16:creationId xmlns:a16="http://schemas.microsoft.com/office/drawing/2014/main" id="{BF5A6E5A-C671-6BC9-76B3-04D4E3D308C9}"/>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Lst>
          </a:blip>
          <a:srcRect b="30234"/>
          <a:stretch>
            <a:fillRect/>
          </a:stretch>
        </p:blipFill>
        <p:spPr>
          <a:xfrm>
            <a:off x="0" y="1192977"/>
            <a:ext cx="12192000" cy="5665024"/>
          </a:xfrm>
          <a:prstGeom prst="rect">
            <a:avLst/>
          </a:prstGeom>
        </p:spPr>
      </p:pic>
      <p:sp>
        <p:nvSpPr>
          <p:cNvPr id="5" name="Rechthoek 4">
            <a:extLst>
              <a:ext uri="{FF2B5EF4-FFF2-40B4-BE49-F238E27FC236}">
                <a16:creationId xmlns:a16="http://schemas.microsoft.com/office/drawing/2014/main" id="{8E3BBC19-727F-9D70-398D-0544D7D49E2A}"/>
              </a:ext>
            </a:extLst>
          </p:cNvPr>
          <p:cNvSpPr/>
          <p:nvPr/>
        </p:nvSpPr>
        <p:spPr>
          <a:xfrm>
            <a:off x="7047323" y="3420400"/>
            <a:ext cx="6105002" cy="3026626"/>
          </a:xfrm>
          <a:prstGeom prst="rect">
            <a:avLst/>
          </a:prstGeom>
        </p:spPr>
        <p:txBody>
          <a:bodyPr vert="horz" lIns="91440" tIns="45720" rIns="91440" bIns="45720" rtlCol="0">
            <a:normAutofit/>
          </a:bodyPr>
          <a:lstStyle/>
          <a:p>
            <a:pPr marL="179705" indent="-205105">
              <a:lnSpc>
                <a:spcPct val="150000"/>
              </a:lnSpc>
              <a:spcBef>
                <a:spcPts val="600"/>
              </a:spcBef>
            </a:pPr>
            <a:br>
              <a:rPr lang="en-US" sz="1100" dirty="0">
                <a:highlight>
                  <a:srgbClr val="FFFF00"/>
                </a:highlight>
              </a:rPr>
            </a:br>
            <a:endParaRPr lang="en-US" sz="1100" dirty="0"/>
          </a:p>
        </p:txBody>
      </p:sp>
      <p:sp>
        <p:nvSpPr>
          <p:cNvPr id="4" name="Tekstvak 3">
            <a:extLst>
              <a:ext uri="{FF2B5EF4-FFF2-40B4-BE49-F238E27FC236}">
                <a16:creationId xmlns:a16="http://schemas.microsoft.com/office/drawing/2014/main" id="{ED885C94-F4F8-F9E8-2464-1CFDE916DAF0}"/>
              </a:ext>
            </a:extLst>
          </p:cNvPr>
          <p:cNvSpPr txBox="1"/>
          <p:nvPr/>
        </p:nvSpPr>
        <p:spPr>
          <a:xfrm>
            <a:off x="418946" y="199722"/>
            <a:ext cx="11773054" cy="938719"/>
          </a:xfrm>
          <a:prstGeom prst="rect">
            <a:avLst/>
          </a:prstGeom>
          <a:noFill/>
        </p:spPr>
        <p:txBody>
          <a:bodyPr wrap="square" rtlCol="0">
            <a:spAutoFit/>
          </a:bodyPr>
          <a:lstStyle/>
          <a:p>
            <a:r>
              <a:rPr lang="en-US" sz="5500" dirty="0">
                <a:solidFill>
                  <a:srgbClr val="B88E00"/>
                </a:solidFill>
              </a:rPr>
              <a:t>De basis 1: het </a:t>
            </a:r>
            <a:r>
              <a:rPr lang="en-US" sz="5500" dirty="0" err="1">
                <a:solidFill>
                  <a:srgbClr val="B88E00"/>
                </a:solidFill>
              </a:rPr>
              <a:t>doel</a:t>
            </a:r>
            <a:endParaRPr lang="en-US" sz="5500" dirty="0">
              <a:solidFill>
                <a:schemeClr val="tx1">
                  <a:lumMod val="50000"/>
                  <a:lumOff val="50000"/>
                </a:schemeClr>
              </a:solidFill>
            </a:endParaRPr>
          </a:p>
        </p:txBody>
      </p:sp>
      <p:sp>
        <p:nvSpPr>
          <p:cNvPr id="20" name="Traan 19">
            <a:extLst>
              <a:ext uri="{FF2B5EF4-FFF2-40B4-BE49-F238E27FC236}">
                <a16:creationId xmlns:a16="http://schemas.microsoft.com/office/drawing/2014/main" id="{440E24B5-6F90-41E9-E85F-9EA441283397}"/>
              </a:ext>
            </a:extLst>
          </p:cNvPr>
          <p:cNvSpPr/>
          <p:nvPr/>
        </p:nvSpPr>
        <p:spPr>
          <a:xfrm rot="5400000">
            <a:off x="10351061" y="4970047"/>
            <a:ext cx="1837891" cy="1938023"/>
          </a:xfrm>
          <a:prstGeom prst="teardrop">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Afbeelding 20">
            <a:extLst>
              <a:ext uri="{FF2B5EF4-FFF2-40B4-BE49-F238E27FC236}">
                <a16:creationId xmlns:a16="http://schemas.microsoft.com/office/drawing/2014/main" id="{934327A4-FA92-BCD6-6050-3606CDFC31B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583958" y="5253007"/>
            <a:ext cx="1372095" cy="1372095"/>
          </a:xfrm>
          <a:prstGeom prst="rect">
            <a:avLst/>
          </a:prstGeom>
        </p:spPr>
      </p:pic>
      <p:sp>
        <p:nvSpPr>
          <p:cNvPr id="7" name="Pijl links 6">
            <a:extLst>
              <a:ext uri="{FF2B5EF4-FFF2-40B4-BE49-F238E27FC236}">
                <a16:creationId xmlns:a16="http://schemas.microsoft.com/office/drawing/2014/main" id="{D61E5E68-1916-C50D-31B7-AF1ACF5A04CE}"/>
              </a:ext>
            </a:extLst>
          </p:cNvPr>
          <p:cNvSpPr/>
          <p:nvPr/>
        </p:nvSpPr>
        <p:spPr>
          <a:xfrm>
            <a:off x="516835" y="3337801"/>
            <a:ext cx="9106798" cy="2601253"/>
          </a:xfrm>
          <a:prstGeom prst="rightArrow">
            <a:avLst/>
          </a:prstGeom>
          <a:solidFill>
            <a:srgbClr val="456E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err="1">
                <a:solidFill>
                  <a:schemeClr val="bg1"/>
                </a:solidFill>
              </a:rPr>
              <a:t>Voorkomen</a:t>
            </a:r>
            <a:r>
              <a:rPr lang="en-US" sz="2200" dirty="0">
                <a:solidFill>
                  <a:schemeClr val="bg1"/>
                </a:solidFill>
              </a:rPr>
              <a:t>, </a:t>
            </a:r>
            <a:r>
              <a:rPr lang="en-US" sz="2200" dirty="0" err="1">
                <a:solidFill>
                  <a:schemeClr val="bg1"/>
                </a:solidFill>
              </a:rPr>
              <a:t>verminderen</a:t>
            </a:r>
            <a:r>
              <a:rPr lang="en-US" sz="2200" dirty="0">
                <a:solidFill>
                  <a:schemeClr val="bg1"/>
                </a:solidFill>
              </a:rPr>
              <a:t> </a:t>
            </a:r>
            <a:r>
              <a:rPr lang="en-US" sz="2200" dirty="0" err="1">
                <a:solidFill>
                  <a:schemeClr val="bg1"/>
                </a:solidFill>
              </a:rPr>
              <a:t>en</a:t>
            </a:r>
            <a:r>
              <a:rPr lang="en-US" sz="2200" dirty="0">
                <a:solidFill>
                  <a:schemeClr val="bg1"/>
                </a:solidFill>
              </a:rPr>
              <a:t>/of </a:t>
            </a:r>
            <a:r>
              <a:rPr lang="en-US" sz="2200" dirty="0" err="1">
                <a:solidFill>
                  <a:schemeClr val="bg1"/>
                </a:solidFill>
              </a:rPr>
              <a:t>herstellen</a:t>
            </a:r>
            <a:r>
              <a:rPr lang="en-US" sz="2200" dirty="0">
                <a:solidFill>
                  <a:schemeClr val="bg1"/>
                </a:solidFill>
              </a:rPr>
              <a:t> van </a:t>
            </a:r>
            <a:r>
              <a:rPr lang="en-US" sz="2200" dirty="0" err="1">
                <a:solidFill>
                  <a:schemeClr val="bg1"/>
                </a:solidFill>
              </a:rPr>
              <a:t>negatieve</a:t>
            </a:r>
            <a:r>
              <a:rPr lang="en-US" sz="2200" dirty="0">
                <a:solidFill>
                  <a:schemeClr val="bg1"/>
                </a:solidFill>
              </a:rPr>
              <a:t> </a:t>
            </a:r>
            <a:r>
              <a:rPr lang="en-US" sz="2200" dirty="0" err="1">
                <a:solidFill>
                  <a:schemeClr val="bg1"/>
                </a:solidFill>
              </a:rPr>
              <a:t>gevolgen</a:t>
            </a:r>
            <a:r>
              <a:rPr lang="en-US" sz="2200" dirty="0">
                <a:solidFill>
                  <a:schemeClr val="bg1"/>
                </a:solidFill>
              </a:rPr>
              <a:t> van </a:t>
            </a:r>
          </a:p>
          <a:p>
            <a:pPr algn="ctr"/>
            <a:r>
              <a:rPr lang="en-US" sz="2200" dirty="0" err="1">
                <a:solidFill>
                  <a:schemeClr val="bg1"/>
                </a:solidFill>
              </a:rPr>
              <a:t>bedrijfsactiviteiten</a:t>
            </a:r>
            <a:r>
              <a:rPr lang="en-US" sz="2200" dirty="0">
                <a:solidFill>
                  <a:schemeClr val="bg1"/>
                </a:solidFill>
              </a:rPr>
              <a:t> op </a:t>
            </a:r>
            <a:r>
              <a:rPr lang="en-US" sz="2200" dirty="0" err="1">
                <a:solidFill>
                  <a:schemeClr val="bg1"/>
                </a:solidFill>
              </a:rPr>
              <a:t>mens</a:t>
            </a:r>
            <a:r>
              <a:rPr lang="en-US" sz="2200" dirty="0">
                <a:solidFill>
                  <a:schemeClr val="bg1"/>
                </a:solidFill>
              </a:rPr>
              <a:t> </a:t>
            </a:r>
            <a:r>
              <a:rPr lang="en-US" sz="2200" dirty="0" err="1">
                <a:solidFill>
                  <a:schemeClr val="bg1"/>
                </a:solidFill>
              </a:rPr>
              <a:t>en</a:t>
            </a:r>
            <a:r>
              <a:rPr lang="en-US" sz="2200" dirty="0">
                <a:solidFill>
                  <a:schemeClr val="bg1"/>
                </a:solidFill>
              </a:rPr>
              <a:t>/of milieu, incl. </a:t>
            </a:r>
            <a:r>
              <a:rPr lang="en-US" sz="2200" dirty="0" err="1">
                <a:solidFill>
                  <a:schemeClr val="bg1"/>
                </a:solidFill>
              </a:rPr>
              <a:t>klimaat</a:t>
            </a:r>
            <a:endParaRPr lang="en-US" sz="2200" b="1" dirty="0">
              <a:solidFill>
                <a:schemeClr val="bg1"/>
              </a:solidFill>
            </a:endParaRPr>
          </a:p>
        </p:txBody>
      </p:sp>
    </p:spTree>
    <p:extLst>
      <p:ext uri="{BB962C8B-B14F-4D97-AF65-F5344CB8AC3E}">
        <p14:creationId xmlns:p14="http://schemas.microsoft.com/office/powerpoint/2010/main" val="4163776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6D339-1B9B-A5ED-A350-4DF05D46C6D4}"/>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FD9E6297-F5C6-BD12-21FE-34C83FF4EC1D}"/>
              </a:ext>
            </a:extLst>
          </p:cNvPr>
          <p:cNvSpPr txBox="1"/>
          <p:nvPr/>
        </p:nvSpPr>
        <p:spPr>
          <a:xfrm>
            <a:off x="533623" y="391113"/>
            <a:ext cx="9759027" cy="1292662"/>
          </a:xfrm>
          <a:prstGeom prst="rect">
            <a:avLst/>
          </a:prstGeom>
          <a:noFill/>
        </p:spPr>
        <p:txBody>
          <a:bodyPr wrap="square" rtlCol="0">
            <a:spAutoFit/>
          </a:bodyPr>
          <a:lstStyle/>
          <a:p>
            <a:r>
              <a:rPr lang="en-US" sz="6000" dirty="0">
                <a:solidFill>
                  <a:srgbClr val="B88E00"/>
                </a:solidFill>
              </a:rPr>
              <a:t>De basis 2: de </a:t>
            </a:r>
            <a:r>
              <a:rPr lang="en-US" sz="6000" dirty="0" err="1">
                <a:solidFill>
                  <a:srgbClr val="B88E00"/>
                </a:solidFill>
              </a:rPr>
              <a:t>waardeketen</a:t>
            </a:r>
            <a:endParaRPr lang="en-US" sz="6000" dirty="0">
              <a:solidFill>
                <a:schemeClr val="tx1">
                  <a:lumMod val="50000"/>
                  <a:lumOff val="50000"/>
                </a:schemeClr>
              </a:solidFill>
            </a:endParaRPr>
          </a:p>
          <a:p>
            <a:endParaRPr lang="en-US" dirty="0">
              <a:solidFill>
                <a:schemeClr val="tx1">
                  <a:lumMod val="50000"/>
                  <a:lumOff val="50000"/>
                </a:schemeClr>
              </a:solidFill>
            </a:endParaRPr>
          </a:p>
        </p:txBody>
      </p:sp>
      <p:sp>
        <p:nvSpPr>
          <p:cNvPr id="5" name="Rechthoek 4">
            <a:extLst>
              <a:ext uri="{FF2B5EF4-FFF2-40B4-BE49-F238E27FC236}">
                <a16:creationId xmlns:a16="http://schemas.microsoft.com/office/drawing/2014/main" id="{9D6F6F56-214F-3516-4C19-8883747F438B}"/>
              </a:ext>
            </a:extLst>
          </p:cNvPr>
          <p:cNvSpPr/>
          <p:nvPr/>
        </p:nvSpPr>
        <p:spPr>
          <a:xfrm>
            <a:off x="6994570" y="2757576"/>
            <a:ext cx="6105002" cy="3026626"/>
          </a:xfrm>
          <a:prstGeom prst="rect">
            <a:avLst/>
          </a:prstGeom>
        </p:spPr>
        <p:txBody>
          <a:bodyPr vert="horz" lIns="91440" tIns="45720" rIns="91440" bIns="45720" rtlCol="0">
            <a:normAutofit/>
          </a:bodyPr>
          <a:lstStyle/>
          <a:p>
            <a:pPr marL="179705" indent="-205105">
              <a:lnSpc>
                <a:spcPct val="150000"/>
              </a:lnSpc>
              <a:spcBef>
                <a:spcPts val="600"/>
              </a:spcBef>
            </a:pPr>
            <a:br>
              <a:rPr lang="en-US" sz="1100" dirty="0">
                <a:highlight>
                  <a:srgbClr val="FFFF00"/>
                </a:highlight>
              </a:rPr>
            </a:br>
            <a:endParaRPr lang="en-US" sz="1100" dirty="0"/>
          </a:p>
        </p:txBody>
      </p:sp>
      <p:sp>
        <p:nvSpPr>
          <p:cNvPr id="11" name="Tekstvak 10">
            <a:extLst>
              <a:ext uri="{FF2B5EF4-FFF2-40B4-BE49-F238E27FC236}">
                <a16:creationId xmlns:a16="http://schemas.microsoft.com/office/drawing/2014/main" id="{061E916B-6FAF-DF8A-176C-74A9196DDBFC}"/>
              </a:ext>
            </a:extLst>
          </p:cNvPr>
          <p:cNvSpPr txBox="1"/>
          <p:nvPr/>
        </p:nvSpPr>
        <p:spPr>
          <a:xfrm>
            <a:off x="649257" y="1760553"/>
            <a:ext cx="9759027" cy="5159874"/>
          </a:xfrm>
          <a:prstGeom prst="rect">
            <a:avLst/>
          </a:prstGeom>
          <a:noFill/>
        </p:spPr>
        <p:txBody>
          <a:bodyPr wrap="square">
            <a:spAutoFit/>
          </a:bodyPr>
          <a:lstStyle/>
          <a:p>
            <a:pPr>
              <a:lnSpc>
                <a:spcPct val="114000"/>
              </a:lnSpc>
              <a:buClr>
                <a:srgbClr val="B88E00"/>
              </a:buClr>
              <a:buSzPct val="80000"/>
            </a:pPr>
            <a:r>
              <a:rPr lang="nl-NL" sz="2000" dirty="0">
                <a:solidFill>
                  <a:schemeClr val="tx1">
                    <a:lumMod val="65000"/>
                    <a:lumOff val="35000"/>
                  </a:schemeClr>
                </a:solidFill>
              </a:rPr>
              <a:t>Waarom staat de keten centraal in duurzaamheidswetgeving?</a:t>
            </a:r>
          </a:p>
          <a:p>
            <a:pPr>
              <a:lnSpc>
                <a:spcPct val="114000"/>
              </a:lnSpc>
              <a:buClr>
                <a:srgbClr val="B88E00"/>
              </a:buClr>
              <a:buSzPct val="80000"/>
            </a:pPr>
            <a:endParaRPr lang="nl-NL" sz="2000" b="1" dirty="0">
              <a:solidFill>
                <a:srgbClr val="456E73"/>
              </a:solidFill>
            </a:endParaRPr>
          </a:p>
          <a:p>
            <a:pPr marL="342900" indent="-342900">
              <a:lnSpc>
                <a:spcPct val="114000"/>
              </a:lnSpc>
              <a:buClr>
                <a:srgbClr val="B88E00"/>
              </a:buClr>
              <a:buSzPct val="80000"/>
              <a:buFont typeface="Wingdings" pitchFamily="2" charset="2"/>
              <a:buChar char="Ø"/>
            </a:pPr>
            <a:r>
              <a:rPr lang="nl-NL" sz="2000" b="1" dirty="0">
                <a:solidFill>
                  <a:srgbClr val="456E73"/>
                </a:solidFill>
              </a:rPr>
              <a:t>“Governance gap”: </a:t>
            </a:r>
            <a:r>
              <a:rPr lang="nl-NL" sz="2000" dirty="0">
                <a:solidFill>
                  <a:schemeClr val="tx1">
                    <a:lumMod val="65000"/>
                    <a:lumOff val="35000"/>
                  </a:schemeClr>
                </a:solidFill>
              </a:rPr>
              <a:t>juridische systemen zijn niet meegegroeid met economische systemen</a:t>
            </a:r>
          </a:p>
          <a:p>
            <a:pPr marL="342900" indent="-342900">
              <a:lnSpc>
                <a:spcPct val="114000"/>
              </a:lnSpc>
              <a:buClr>
                <a:srgbClr val="B88E00"/>
              </a:buClr>
              <a:buSzPct val="80000"/>
              <a:buFont typeface="Wingdings" pitchFamily="2" charset="2"/>
              <a:buChar char="Ø"/>
            </a:pPr>
            <a:endParaRPr lang="nl-NL" sz="1000" dirty="0">
              <a:solidFill>
                <a:schemeClr val="tx1">
                  <a:lumMod val="65000"/>
                  <a:lumOff val="35000"/>
                </a:schemeClr>
              </a:solidFill>
            </a:endParaRPr>
          </a:p>
          <a:p>
            <a:pPr marL="342900" indent="-342900">
              <a:lnSpc>
                <a:spcPct val="114000"/>
              </a:lnSpc>
              <a:buClr>
                <a:srgbClr val="B88E00"/>
              </a:buClr>
              <a:buSzPct val="80000"/>
              <a:buFont typeface="Wingdings" pitchFamily="2" charset="2"/>
              <a:buChar char="Ø"/>
            </a:pPr>
            <a:r>
              <a:rPr lang="nl-NL" sz="2000" dirty="0">
                <a:solidFill>
                  <a:schemeClr val="tx1">
                    <a:lumMod val="65000"/>
                    <a:lumOff val="35000"/>
                  </a:schemeClr>
                </a:solidFill>
              </a:rPr>
              <a:t>Het grootste deel van de (potentiële) negatieve </a:t>
            </a:r>
            <a:r>
              <a:rPr lang="nl-NL" sz="2000" b="1" dirty="0">
                <a:solidFill>
                  <a:srgbClr val="456E73"/>
                </a:solidFill>
              </a:rPr>
              <a:t>milieu- en mensenrechtenimpacts zitten</a:t>
            </a:r>
            <a:r>
              <a:rPr lang="nl-NL" sz="2000" dirty="0">
                <a:solidFill>
                  <a:srgbClr val="456E73"/>
                </a:solidFill>
              </a:rPr>
              <a:t> </a:t>
            </a:r>
            <a:r>
              <a:rPr lang="nl-NL" sz="2000" b="1" dirty="0">
                <a:solidFill>
                  <a:srgbClr val="456E73"/>
                </a:solidFill>
              </a:rPr>
              <a:t>upstream &amp; downstream</a:t>
            </a:r>
            <a:r>
              <a:rPr lang="nl-NL" sz="2000" b="1" dirty="0">
                <a:solidFill>
                  <a:schemeClr val="tx1">
                    <a:lumMod val="65000"/>
                    <a:lumOff val="35000"/>
                  </a:schemeClr>
                </a:solidFill>
              </a:rPr>
              <a:t> </a:t>
            </a:r>
            <a:r>
              <a:rPr lang="nl-NL" sz="2000" dirty="0">
                <a:solidFill>
                  <a:schemeClr val="tx1">
                    <a:lumMod val="65000"/>
                    <a:lumOff val="35000"/>
                  </a:schemeClr>
                </a:solidFill>
              </a:rPr>
              <a:t>(incl. scope 3-emissies): vaak buiten de EU maar binnen Europese </a:t>
            </a:r>
            <a:r>
              <a:rPr lang="nl-NL" sz="2000" dirty="0" err="1">
                <a:solidFill>
                  <a:schemeClr val="tx1">
                    <a:lumMod val="65000"/>
                    <a:lumOff val="35000"/>
                  </a:schemeClr>
                </a:solidFill>
              </a:rPr>
              <a:t>waardeketens</a:t>
            </a:r>
            <a:endParaRPr lang="nl-NL" sz="2000" dirty="0">
              <a:solidFill>
                <a:schemeClr val="tx1">
                  <a:lumMod val="65000"/>
                  <a:lumOff val="35000"/>
                </a:schemeClr>
              </a:solidFill>
            </a:endParaRPr>
          </a:p>
          <a:p>
            <a:pPr marL="342900" indent="-342900">
              <a:lnSpc>
                <a:spcPct val="114000"/>
              </a:lnSpc>
              <a:buClr>
                <a:srgbClr val="B88E00"/>
              </a:buClr>
              <a:buSzPct val="80000"/>
              <a:buFont typeface="Wingdings" pitchFamily="2" charset="2"/>
              <a:buChar char="Ø"/>
            </a:pPr>
            <a:endParaRPr lang="nl-NL" sz="1000" dirty="0">
              <a:solidFill>
                <a:schemeClr val="tx1">
                  <a:lumMod val="65000"/>
                  <a:lumOff val="35000"/>
                </a:schemeClr>
              </a:solidFill>
            </a:endParaRPr>
          </a:p>
          <a:p>
            <a:pPr marL="342900" indent="-342900">
              <a:lnSpc>
                <a:spcPct val="114000"/>
              </a:lnSpc>
              <a:buClr>
                <a:srgbClr val="B88E00"/>
              </a:buClr>
              <a:buSzPct val="80000"/>
              <a:buFont typeface="Wingdings" pitchFamily="2" charset="2"/>
              <a:buChar char="Ø"/>
            </a:pPr>
            <a:r>
              <a:rPr lang="nl-NL" sz="2000" dirty="0">
                <a:solidFill>
                  <a:schemeClr val="tx1">
                    <a:lumMod val="65000"/>
                    <a:lumOff val="35000"/>
                  </a:schemeClr>
                </a:solidFill>
              </a:rPr>
              <a:t>Het tekort aan grondstoffen noopt tot een </a:t>
            </a:r>
            <a:r>
              <a:rPr lang="nl-NL" sz="2000" b="1" dirty="0">
                <a:solidFill>
                  <a:srgbClr val="456E73"/>
                </a:solidFill>
              </a:rPr>
              <a:t>circulaire economie en materiaaltransitie</a:t>
            </a:r>
            <a:r>
              <a:rPr lang="nl-NL" sz="2000" dirty="0">
                <a:solidFill>
                  <a:schemeClr val="tx1">
                    <a:lumMod val="65000"/>
                    <a:lumOff val="35000"/>
                  </a:schemeClr>
                </a:solidFill>
              </a:rPr>
              <a:t>: dat kan alleen als je ketenbreed stuurt en data deelt.</a:t>
            </a:r>
          </a:p>
          <a:p>
            <a:pPr marL="342900" indent="-342900">
              <a:lnSpc>
                <a:spcPct val="114000"/>
              </a:lnSpc>
              <a:buClr>
                <a:srgbClr val="B88E00"/>
              </a:buClr>
              <a:buSzPct val="80000"/>
              <a:buFont typeface="Wingdings" pitchFamily="2" charset="2"/>
              <a:buChar char="Ø"/>
            </a:pPr>
            <a:endParaRPr lang="nl-NL" sz="1000" dirty="0">
              <a:solidFill>
                <a:schemeClr val="tx1">
                  <a:lumMod val="65000"/>
                  <a:lumOff val="35000"/>
                </a:schemeClr>
              </a:solidFill>
            </a:endParaRPr>
          </a:p>
          <a:p>
            <a:pPr marL="342900" indent="-342900">
              <a:lnSpc>
                <a:spcPct val="114000"/>
              </a:lnSpc>
              <a:buClr>
                <a:srgbClr val="B88E00"/>
              </a:buClr>
              <a:buSzPct val="80000"/>
              <a:buFont typeface="Wingdings" pitchFamily="2" charset="2"/>
              <a:buChar char="Ø"/>
            </a:pPr>
            <a:r>
              <a:rPr lang="nl-NL" sz="2000" dirty="0">
                <a:solidFill>
                  <a:schemeClr val="tx1">
                    <a:lumMod val="65000"/>
                    <a:lumOff val="35000"/>
                  </a:schemeClr>
                </a:solidFill>
              </a:rPr>
              <a:t>Verduurzaming vereist </a:t>
            </a:r>
            <a:r>
              <a:rPr lang="nl-NL" sz="2000" b="1" dirty="0">
                <a:solidFill>
                  <a:srgbClr val="456E73"/>
                </a:solidFill>
              </a:rPr>
              <a:t>systeemverandering</a:t>
            </a:r>
            <a:r>
              <a:rPr lang="nl-NL" sz="2000" dirty="0">
                <a:solidFill>
                  <a:schemeClr val="tx1">
                    <a:lumMod val="65000"/>
                    <a:lumOff val="35000"/>
                  </a:schemeClr>
                </a:solidFill>
              </a:rPr>
              <a:t>: waardeketens verbinden alle schakels om dat mogelijk te maken</a:t>
            </a:r>
          </a:p>
          <a:p>
            <a:pPr>
              <a:lnSpc>
                <a:spcPct val="114000"/>
              </a:lnSpc>
              <a:buClr>
                <a:srgbClr val="B88E00"/>
              </a:buClr>
              <a:buSzPct val="80000"/>
            </a:pPr>
            <a:br>
              <a:rPr lang="nl-NL" sz="2000" dirty="0">
                <a:solidFill>
                  <a:schemeClr val="tx1">
                    <a:lumMod val="65000"/>
                    <a:lumOff val="35000"/>
                  </a:schemeClr>
                </a:solidFill>
              </a:rPr>
            </a:br>
            <a:endParaRPr lang="en-US" sz="2000" dirty="0">
              <a:solidFill>
                <a:schemeClr val="tx1">
                  <a:lumMod val="65000"/>
                  <a:lumOff val="35000"/>
                </a:schemeClr>
              </a:solidFill>
            </a:endParaRPr>
          </a:p>
        </p:txBody>
      </p:sp>
      <p:sp>
        <p:nvSpPr>
          <p:cNvPr id="3" name="Afgeronde rechthoek 2">
            <a:extLst>
              <a:ext uri="{FF2B5EF4-FFF2-40B4-BE49-F238E27FC236}">
                <a16:creationId xmlns:a16="http://schemas.microsoft.com/office/drawing/2014/main" id="{11126FE3-22D4-04B5-EB84-25E8D0F92BDB}"/>
              </a:ext>
            </a:extLst>
          </p:cNvPr>
          <p:cNvSpPr/>
          <p:nvPr/>
        </p:nvSpPr>
        <p:spPr>
          <a:xfrm>
            <a:off x="9872696" y="-329890"/>
            <a:ext cx="1880284" cy="1958197"/>
          </a:xfrm>
          <a:prstGeom prst="round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fbeelding 5">
            <a:extLst>
              <a:ext uri="{FF2B5EF4-FFF2-40B4-BE49-F238E27FC236}">
                <a16:creationId xmlns:a16="http://schemas.microsoft.com/office/drawing/2014/main" id="{6770E50F-539D-7CC2-0BF3-8DD2E2310EB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04172" y="0"/>
            <a:ext cx="1606033" cy="1606033"/>
          </a:xfrm>
          <a:prstGeom prst="rect">
            <a:avLst/>
          </a:prstGeom>
        </p:spPr>
      </p:pic>
    </p:spTree>
    <p:extLst>
      <p:ext uri="{BB962C8B-B14F-4D97-AF65-F5344CB8AC3E}">
        <p14:creationId xmlns:p14="http://schemas.microsoft.com/office/powerpoint/2010/main" val="27845073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EC26A-08D6-F70A-0FBF-959C41AF6905}"/>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84C85F03-5D16-B626-47CE-5FD8D48816F0}"/>
              </a:ext>
            </a:extLst>
          </p:cNvPr>
          <p:cNvSpPr/>
          <p:nvPr/>
        </p:nvSpPr>
        <p:spPr>
          <a:xfrm>
            <a:off x="6994570" y="2757576"/>
            <a:ext cx="6105002" cy="3026626"/>
          </a:xfrm>
          <a:prstGeom prst="rect">
            <a:avLst/>
          </a:prstGeom>
        </p:spPr>
        <p:txBody>
          <a:bodyPr vert="horz" lIns="91440" tIns="45720" rIns="91440" bIns="45720" rtlCol="0">
            <a:normAutofit/>
          </a:bodyPr>
          <a:lstStyle/>
          <a:p>
            <a:pPr marL="179705" indent="-205105">
              <a:lnSpc>
                <a:spcPct val="150000"/>
              </a:lnSpc>
              <a:spcBef>
                <a:spcPts val="600"/>
              </a:spcBef>
            </a:pPr>
            <a:br>
              <a:rPr lang="en-US" sz="1100" dirty="0">
                <a:highlight>
                  <a:srgbClr val="FFFF00"/>
                </a:highlight>
              </a:rPr>
            </a:br>
            <a:endParaRPr lang="en-US" sz="1100" dirty="0"/>
          </a:p>
        </p:txBody>
      </p:sp>
      <p:sp>
        <p:nvSpPr>
          <p:cNvPr id="4" name="Tekstvak 3">
            <a:extLst>
              <a:ext uri="{FF2B5EF4-FFF2-40B4-BE49-F238E27FC236}">
                <a16:creationId xmlns:a16="http://schemas.microsoft.com/office/drawing/2014/main" id="{468A95DA-A45C-F8AE-127E-5CF2F32A4088}"/>
              </a:ext>
            </a:extLst>
          </p:cNvPr>
          <p:cNvSpPr txBox="1"/>
          <p:nvPr/>
        </p:nvSpPr>
        <p:spPr>
          <a:xfrm>
            <a:off x="418946" y="199722"/>
            <a:ext cx="11773054" cy="938719"/>
          </a:xfrm>
          <a:prstGeom prst="rect">
            <a:avLst/>
          </a:prstGeom>
          <a:noFill/>
        </p:spPr>
        <p:txBody>
          <a:bodyPr wrap="square" rtlCol="0">
            <a:spAutoFit/>
          </a:bodyPr>
          <a:lstStyle/>
          <a:p>
            <a:r>
              <a:rPr lang="en-US" sz="5500" dirty="0">
                <a:solidFill>
                  <a:srgbClr val="B88E00"/>
                </a:solidFill>
              </a:rPr>
              <a:t>De basis 3: </a:t>
            </a:r>
            <a:r>
              <a:rPr lang="en-US" sz="5500" dirty="0" err="1">
                <a:solidFill>
                  <a:srgbClr val="B88E00"/>
                </a:solidFill>
              </a:rPr>
              <a:t>gedeelde</a:t>
            </a:r>
            <a:r>
              <a:rPr lang="en-US" sz="5500" dirty="0">
                <a:solidFill>
                  <a:srgbClr val="B88E00"/>
                </a:solidFill>
              </a:rPr>
              <a:t> </a:t>
            </a:r>
            <a:r>
              <a:rPr lang="en-US" sz="5500" dirty="0" err="1">
                <a:solidFill>
                  <a:srgbClr val="B88E00"/>
                </a:solidFill>
              </a:rPr>
              <a:t>werkelijkheid</a:t>
            </a:r>
            <a:endParaRPr lang="en-US" sz="5500" dirty="0">
              <a:solidFill>
                <a:schemeClr val="tx1">
                  <a:lumMod val="50000"/>
                  <a:lumOff val="50000"/>
                </a:schemeClr>
              </a:solidFill>
            </a:endParaRPr>
          </a:p>
        </p:txBody>
      </p:sp>
      <p:sp>
        <p:nvSpPr>
          <p:cNvPr id="20" name="Traan 19">
            <a:extLst>
              <a:ext uri="{FF2B5EF4-FFF2-40B4-BE49-F238E27FC236}">
                <a16:creationId xmlns:a16="http://schemas.microsoft.com/office/drawing/2014/main" id="{466F06FE-1FC1-522F-26BC-B45D1E04985B}"/>
              </a:ext>
            </a:extLst>
          </p:cNvPr>
          <p:cNvSpPr/>
          <p:nvPr/>
        </p:nvSpPr>
        <p:spPr>
          <a:xfrm rot="5400000">
            <a:off x="10351061" y="4970047"/>
            <a:ext cx="1837891" cy="1938023"/>
          </a:xfrm>
          <a:prstGeom prst="teardrop">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Afbeelding 20">
            <a:extLst>
              <a:ext uri="{FF2B5EF4-FFF2-40B4-BE49-F238E27FC236}">
                <a16:creationId xmlns:a16="http://schemas.microsoft.com/office/drawing/2014/main" id="{3BC4351F-E397-E1DC-C703-2460B1CEE9B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3958" y="5253007"/>
            <a:ext cx="1372095" cy="1372095"/>
          </a:xfrm>
          <a:prstGeom prst="rect">
            <a:avLst/>
          </a:prstGeom>
        </p:spPr>
      </p:pic>
      <p:pic>
        <p:nvPicPr>
          <p:cNvPr id="3" name="Afbeelding 2">
            <a:extLst>
              <a:ext uri="{FF2B5EF4-FFF2-40B4-BE49-F238E27FC236}">
                <a16:creationId xmlns:a16="http://schemas.microsoft.com/office/drawing/2014/main" id="{3D7A0D9F-3ED9-7308-E5A9-A322A66E368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60126" y="1422087"/>
            <a:ext cx="7224551" cy="4899932"/>
          </a:xfrm>
          <a:prstGeom prst="rect">
            <a:avLst/>
          </a:prstGeom>
        </p:spPr>
      </p:pic>
      <p:sp>
        <p:nvSpPr>
          <p:cNvPr id="7" name="Tekstvak 6">
            <a:extLst>
              <a:ext uri="{FF2B5EF4-FFF2-40B4-BE49-F238E27FC236}">
                <a16:creationId xmlns:a16="http://schemas.microsoft.com/office/drawing/2014/main" id="{78252514-A7C6-D4EF-9C03-FCC47902A42C}"/>
              </a:ext>
            </a:extLst>
          </p:cNvPr>
          <p:cNvSpPr txBox="1"/>
          <p:nvPr/>
        </p:nvSpPr>
        <p:spPr>
          <a:xfrm>
            <a:off x="8073179" y="6036929"/>
            <a:ext cx="1770820" cy="369332"/>
          </a:xfrm>
          <a:prstGeom prst="rect">
            <a:avLst/>
          </a:prstGeom>
          <a:noFill/>
        </p:spPr>
        <p:txBody>
          <a:bodyPr wrap="square" rtlCol="0">
            <a:spAutoFit/>
          </a:bodyPr>
          <a:lstStyle/>
          <a:p>
            <a:r>
              <a:rPr lang="nl-NL" sz="900" kern="0" dirty="0">
                <a:solidFill>
                  <a:srgbClr val="F0F4F4"/>
                </a:solidFill>
                <a:effectLst/>
                <a:ea typeface="Times New Roman" panose="02020603050405020304" pitchFamily="18" charset="0"/>
                <a:cs typeface="Times New Roman" panose="02020603050405020304" pitchFamily="18" charset="0"/>
              </a:rPr>
              <a:t>© </a:t>
            </a:r>
            <a:r>
              <a:rPr lang="nl-NL" sz="900" dirty="0" err="1">
                <a:solidFill>
                  <a:srgbClr val="ECF9F8"/>
                </a:solidFill>
              </a:rPr>
              <a:t>MWayOut</a:t>
            </a:r>
            <a:r>
              <a:rPr lang="nl-NL" sz="900" dirty="0"/>
              <a:t> </a:t>
            </a:r>
            <a:r>
              <a:rPr lang="en-US" sz="900" dirty="0">
                <a:solidFill>
                  <a:srgbClr val="F0F4F4"/>
                </a:solidFill>
                <a:ea typeface="Calibri"/>
                <a:cs typeface="Calibri"/>
              </a:rPr>
              <a:t>(iStock)</a:t>
            </a:r>
          </a:p>
          <a:p>
            <a:endParaRPr lang="nl-NL" sz="900" kern="100" dirty="0">
              <a:solidFill>
                <a:srgbClr val="CADFE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723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447CA-AE7B-D3B6-7E4C-10EAEF7ABCA0}"/>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00F20E99-872A-C3E9-2B1D-5FA73B8C7A2A}"/>
              </a:ext>
            </a:extLst>
          </p:cNvPr>
          <p:cNvSpPr txBox="1"/>
          <p:nvPr/>
        </p:nvSpPr>
        <p:spPr>
          <a:xfrm>
            <a:off x="521743" y="158216"/>
            <a:ext cx="11670257" cy="1292662"/>
          </a:xfrm>
          <a:prstGeom prst="rect">
            <a:avLst/>
          </a:prstGeom>
          <a:noFill/>
        </p:spPr>
        <p:txBody>
          <a:bodyPr wrap="square" rtlCol="0">
            <a:spAutoFit/>
          </a:bodyPr>
          <a:lstStyle/>
          <a:p>
            <a:r>
              <a:rPr lang="en-US" sz="6000" dirty="0">
                <a:solidFill>
                  <a:srgbClr val="B88E00"/>
                </a:solidFill>
              </a:rPr>
              <a:t>De basis 4: OESO 6-stappenmodel</a:t>
            </a:r>
            <a:endParaRPr lang="en-US" sz="6000" dirty="0">
              <a:solidFill>
                <a:schemeClr val="tx1">
                  <a:lumMod val="50000"/>
                  <a:lumOff val="50000"/>
                </a:schemeClr>
              </a:solidFill>
            </a:endParaRPr>
          </a:p>
          <a:p>
            <a:endParaRPr lang="en-US" dirty="0">
              <a:solidFill>
                <a:schemeClr val="tx1">
                  <a:lumMod val="50000"/>
                  <a:lumOff val="50000"/>
                </a:schemeClr>
              </a:solidFill>
            </a:endParaRPr>
          </a:p>
        </p:txBody>
      </p:sp>
      <p:sp>
        <p:nvSpPr>
          <p:cNvPr id="6" name="TextBox 2">
            <a:extLst>
              <a:ext uri="{FF2B5EF4-FFF2-40B4-BE49-F238E27FC236}">
                <a16:creationId xmlns:a16="http://schemas.microsoft.com/office/drawing/2014/main" id="{84DD0A03-00A9-DA43-B895-4DEBBE9857CE}"/>
              </a:ext>
            </a:extLst>
          </p:cNvPr>
          <p:cNvSpPr txBox="1"/>
          <p:nvPr/>
        </p:nvSpPr>
        <p:spPr>
          <a:xfrm>
            <a:off x="568761" y="1298659"/>
            <a:ext cx="9726827" cy="5065233"/>
          </a:xfrm>
          <a:prstGeom prst="rect">
            <a:avLst/>
          </a:prstGeom>
          <a:noFill/>
        </p:spPr>
        <p:txBody>
          <a:bodyPr wrap="square" rtlCol="0">
            <a:spAutoFit/>
          </a:bodyPr>
          <a:lstStyle/>
          <a:p>
            <a:pPr marL="285750" indent="-285750">
              <a:lnSpc>
                <a:spcPts val="3000"/>
              </a:lnSpc>
              <a:buClr>
                <a:srgbClr val="B88E2E"/>
              </a:buClr>
              <a:buFont typeface="Arial" panose="020B0604020202020204" pitchFamily="34" charset="0"/>
              <a:buChar char="•"/>
            </a:pPr>
            <a:r>
              <a:rPr lang="en-US" sz="2000" dirty="0">
                <a:solidFill>
                  <a:schemeClr val="tx1">
                    <a:lumMod val="65000"/>
                    <a:lumOff val="35000"/>
                  </a:schemeClr>
                </a:solidFill>
              </a:rPr>
              <a:t>Grip </a:t>
            </a:r>
            <a:r>
              <a:rPr lang="en-US" sz="2000" dirty="0" err="1">
                <a:solidFill>
                  <a:schemeClr val="tx1">
                    <a:lumMod val="65000"/>
                    <a:lumOff val="35000"/>
                  </a:schemeClr>
                </a:solidFill>
              </a:rPr>
              <a:t>krijgen</a:t>
            </a:r>
            <a:r>
              <a:rPr lang="en-US" sz="2000" dirty="0">
                <a:solidFill>
                  <a:schemeClr val="tx1">
                    <a:lumMod val="65000"/>
                    <a:lumOff val="35000"/>
                  </a:schemeClr>
                </a:solidFill>
              </a:rPr>
              <a:t> op </a:t>
            </a:r>
            <a:r>
              <a:rPr lang="en-US" sz="2000" dirty="0" err="1">
                <a:solidFill>
                  <a:schemeClr val="tx1">
                    <a:lumMod val="65000"/>
                    <a:lumOff val="35000"/>
                  </a:schemeClr>
                </a:solidFill>
              </a:rPr>
              <a:t>waardeketens</a:t>
            </a:r>
            <a:r>
              <a:rPr lang="en-US" sz="2000" dirty="0">
                <a:solidFill>
                  <a:schemeClr val="tx1">
                    <a:lumMod val="65000"/>
                    <a:lumOff val="35000"/>
                  </a:schemeClr>
                </a:solidFill>
              </a:rPr>
              <a:t> doe je door het </a:t>
            </a:r>
            <a:r>
              <a:rPr lang="en-US" sz="2000" dirty="0" err="1">
                <a:solidFill>
                  <a:schemeClr val="tx1">
                    <a:lumMod val="65000"/>
                    <a:lumOff val="35000"/>
                  </a:schemeClr>
                </a:solidFill>
              </a:rPr>
              <a:t>implementeren</a:t>
            </a:r>
            <a:r>
              <a:rPr lang="en-US" sz="2000" dirty="0">
                <a:solidFill>
                  <a:schemeClr val="tx1">
                    <a:lumMod val="65000"/>
                    <a:lumOff val="35000"/>
                  </a:schemeClr>
                </a:solidFill>
              </a:rPr>
              <a:t> van het 6-stappenmodel :</a:t>
            </a:r>
          </a:p>
          <a:p>
            <a:pPr marL="800100" lvl="1" indent="-342900">
              <a:lnSpc>
                <a:spcPts val="3000"/>
              </a:lnSpc>
              <a:buClr>
                <a:srgbClr val="B88E2E"/>
              </a:buClr>
              <a:buFont typeface="Wingdings" pitchFamily="2" charset="2"/>
              <a:buChar char="Ø"/>
            </a:pPr>
            <a:r>
              <a:rPr lang="en-US" sz="2000" dirty="0">
                <a:solidFill>
                  <a:schemeClr val="tx1">
                    <a:lumMod val="65000"/>
                    <a:lumOff val="35000"/>
                  </a:schemeClr>
                </a:solidFill>
                <a:sym typeface="Wingdings" pitchFamily="2" charset="2"/>
              </a:rPr>
              <a:t>	</a:t>
            </a:r>
            <a:r>
              <a:rPr lang="en-US" sz="1600" dirty="0">
                <a:solidFill>
                  <a:schemeClr val="tx1">
                    <a:lumMod val="65000"/>
                    <a:lumOff val="35000"/>
                  </a:schemeClr>
                </a:solidFill>
                <a:sym typeface="Wingdings" pitchFamily="2" charset="2"/>
              </a:rPr>
              <a:t>Stap 1 • </a:t>
            </a:r>
            <a:r>
              <a:rPr lang="en-US" sz="1600" b="1" dirty="0" err="1">
                <a:solidFill>
                  <a:srgbClr val="456E73"/>
                </a:solidFill>
                <a:sym typeface="Wingdings" pitchFamily="2" charset="2"/>
              </a:rPr>
              <a:t>Integreren</a:t>
            </a:r>
            <a:r>
              <a:rPr lang="en-US" sz="1600" dirty="0">
                <a:solidFill>
                  <a:schemeClr val="tx1">
                    <a:lumMod val="65000"/>
                    <a:lumOff val="35000"/>
                  </a:schemeClr>
                </a:solidFill>
                <a:sym typeface="Wingdings" pitchFamily="2" charset="2"/>
              </a:rPr>
              <a:t> van MVO in </a:t>
            </a:r>
            <a:r>
              <a:rPr lang="en-US" sz="1600" dirty="0" err="1">
                <a:solidFill>
                  <a:schemeClr val="tx1">
                    <a:lumMod val="65000"/>
                    <a:lumOff val="35000"/>
                  </a:schemeClr>
                </a:solidFill>
                <a:sym typeface="Wingdings" pitchFamily="2" charset="2"/>
              </a:rPr>
              <a:t>beleid</a:t>
            </a:r>
            <a:r>
              <a:rPr lang="en-US" sz="1600" dirty="0">
                <a:solidFill>
                  <a:schemeClr val="tx1">
                    <a:lumMod val="65000"/>
                    <a:lumOff val="35000"/>
                  </a:schemeClr>
                </a:solidFill>
                <a:sym typeface="Wingdings" pitchFamily="2" charset="2"/>
              </a:rPr>
              <a:t> </a:t>
            </a:r>
            <a:r>
              <a:rPr lang="en-US" sz="1600" dirty="0" err="1">
                <a:solidFill>
                  <a:schemeClr val="tx1">
                    <a:lumMod val="65000"/>
                    <a:lumOff val="35000"/>
                  </a:schemeClr>
                </a:solidFill>
                <a:sym typeface="Wingdings" pitchFamily="2" charset="2"/>
              </a:rPr>
              <a:t>en</a:t>
            </a:r>
            <a:r>
              <a:rPr lang="en-US" sz="1600" dirty="0">
                <a:solidFill>
                  <a:schemeClr val="tx1">
                    <a:lumMod val="65000"/>
                    <a:lumOff val="35000"/>
                  </a:schemeClr>
                </a:solidFill>
                <a:sym typeface="Wingdings" pitchFamily="2" charset="2"/>
              </a:rPr>
              <a:t> </a:t>
            </a:r>
            <a:r>
              <a:rPr lang="en-US" sz="1600" dirty="0" err="1">
                <a:solidFill>
                  <a:schemeClr val="tx1">
                    <a:lumMod val="65000"/>
                    <a:lumOff val="35000"/>
                  </a:schemeClr>
                </a:solidFill>
                <a:sym typeface="Wingdings" pitchFamily="2" charset="2"/>
              </a:rPr>
              <a:t>bedrijfsvoering</a:t>
            </a:r>
            <a:endParaRPr lang="en-US" sz="1600" dirty="0">
              <a:solidFill>
                <a:schemeClr val="tx1">
                  <a:lumMod val="65000"/>
                  <a:lumOff val="35000"/>
                </a:schemeClr>
              </a:solidFill>
              <a:sym typeface="Wingdings" pitchFamily="2" charset="2"/>
            </a:endParaRPr>
          </a:p>
          <a:p>
            <a:pPr marL="800100" lvl="1" indent="-342900">
              <a:lnSpc>
                <a:spcPts val="3000"/>
              </a:lnSpc>
              <a:buClr>
                <a:srgbClr val="B88E2E"/>
              </a:buClr>
              <a:buFont typeface="Wingdings" pitchFamily="2" charset="2"/>
              <a:buChar char="Ø"/>
            </a:pPr>
            <a:r>
              <a:rPr lang="en-US" sz="1600" b="1" dirty="0">
                <a:solidFill>
                  <a:schemeClr val="tx1">
                    <a:lumMod val="65000"/>
                    <a:lumOff val="35000"/>
                  </a:schemeClr>
                </a:solidFill>
                <a:sym typeface="Wingdings" pitchFamily="2" charset="2"/>
              </a:rPr>
              <a:t>	</a:t>
            </a:r>
            <a:r>
              <a:rPr lang="en-US" sz="1600" dirty="0">
                <a:solidFill>
                  <a:schemeClr val="tx1">
                    <a:lumMod val="65000"/>
                    <a:lumOff val="35000"/>
                  </a:schemeClr>
                </a:solidFill>
                <a:sym typeface="Wingdings" pitchFamily="2" charset="2"/>
              </a:rPr>
              <a:t>Stap</a:t>
            </a:r>
            <a:r>
              <a:rPr lang="en-US" sz="1600" b="1" dirty="0">
                <a:solidFill>
                  <a:schemeClr val="tx1">
                    <a:lumMod val="65000"/>
                    <a:lumOff val="35000"/>
                  </a:schemeClr>
                </a:solidFill>
                <a:sym typeface="Wingdings" pitchFamily="2" charset="2"/>
              </a:rPr>
              <a:t> </a:t>
            </a:r>
            <a:r>
              <a:rPr lang="en-US" sz="1600" dirty="0">
                <a:solidFill>
                  <a:schemeClr val="tx1">
                    <a:lumMod val="65000"/>
                    <a:lumOff val="35000"/>
                  </a:schemeClr>
                </a:solidFill>
                <a:sym typeface="Wingdings" pitchFamily="2" charset="2"/>
              </a:rPr>
              <a:t>2 • </a:t>
            </a:r>
            <a:r>
              <a:rPr lang="en-US" sz="1600" b="1" dirty="0" err="1">
                <a:solidFill>
                  <a:srgbClr val="456E73"/>
                </a:solidFill>
                <a:sym typeface="Wingdings" pitchFamily="2" charset="2"/>
              </a:rPr>
              <a:t>Identificeren</a:t>
            </a:r>
            <a:r>
              <a:rPr lang="en-US" sz="1600" b="1" dirty="0">
                <a:solidFill>
                  <a:srgbClr val="456E73"/>
                </a:solidFill>
                <a:sym typeface="Wingdings" pitchFamily="2" charset="2"/>
              </a:rPr>
              <a:t> </a:t>
            </a:r>
            <a:r>
              <a:rPr lang="en-US" sz="1600" b="1" dirty="0" err="1">
                <a:solidFill>
                  <a:srgbClr val="456E73"/>
                </a:solidFill>
                <a:sym typeface="Wingdings" pitchFamily="2" charset="2"/>
              </a:rPr>
              <a:t>en</a:t>
            </a:r>
            <a:r>
              <a:rPr lang="en-US" sz="1600" b="1" dirty="0">
                <a:solidFill>
                  <a:srgbClr val="456E73"/>
                </a:solidFill>
                <a:sym typeface="Wingdings" pitchFamily="2" charset="2"/>
              </a:rPr>
              <a:t> </a:t>
            </a:r>
            <a:r>
              <a:rPr lang="en-US" sz="1600" b="1" dirty="0" err="1">
                <a:solidFill>
                  <a:srgbClr val="456E73"/>
                </a:solidFill>
                <a:sym typeface="Wingdings" pitchFamily="2" charset="2"/>
              </a:rPr>
              <a:t>beoordelen</a:t>
            </a:r>
            <a:r>
              <a:rPr lang="en-US" sz="1600" b="1" dirty="0">
                <a:solidFill>
                  <a:srgbClr val="456E73"/>
                </a:solidFill>
                <a:sym typeface="Wingdings" pitchFamily="2" charset="2"/>
              </a:rPr>
              <a:t> </a:t>
            </a:r>
            <a:r>
              <a:rPr lang="en-US" sz="1600" dirty="0" err="1">
                <a:solidFill>
                  <a:schemeClr val="tx1">
                    <a:lumMod val="65000"/>
                    <a:lumOff val="35000"/>
                  </a:schemeClr>
                </a:solidFill>
                <a:sym typeface="Wingdings" pitchFamily="2" charset="2"/>
              </a:rPr>
              <a:t>negatieve</a:t>
            </a:r>
            <a:r>
              <a:rPr lang="en-US" sz="1600" dirty="0">
                <a:solidFill>
                  <a:schemeClr val="tx1">
                    <a:lumMod val="65000"/>
                    <a:lumOff val="35000"/>
                  </a:schemeClr>
                </a:solidFill>
                <a:sym typeface="Wingdings" pitchFamily="2" charset="2"/>
              </a:rPr>
              <a:t> </a:t>
            </a:r>
            <a:r>
              <a:rPr lang="en-US" sz="1600" dirty="0" err="1">
                <a:solidFill>
                  <a:schemeClr val="tx1">
                    <a:lumMod val="65000"/>
                    <a:lumOff val="35000"/>
                  </a:schemeClr>
                </a:solidFill>
                <a:sym typeface="Wingdings" pitchFamily="2" charset="2"/>
              </a:rPr>
              <a:t>gevolgen</a:t>
            </a:r>
            <a:endParaRPr lang="en-US" sz="1600" dirty="0">
              <a:solidFill>
                <a:schemeClr val="tx1">
                  <a:lumMod val="65000"/>
                  <a:lumOff val="35000"/>
                </a:schemeClr>
              </a:solidFill>
              <a:sym typeface="Wingdings" pitchFamily="2" charset="2"/>
            </a:endParaRPr>
          </a:p>
          <a:p>
            <a:pPr marL="800100" lvl="1" indent="-342900">
              <a:lnSpc>
                <a:spcPts val="3000"/>
              </a:lnSpc>
              <a:buClr>
                <a:srgbClr val="B88E2E"/>
              </a:buClr>
              <a:buFont typeface="Wingdings" pitchFamily="2" charset="2"/>
              <a:buChar char="Ø"/>
            </a:pPr>
            <a:r>
              <a:rPr lang="en-US" sz="1600" dirty="0">
                <a:solidFill>
                  <a:schemeClr val="tx1">
                    <a:lumMod val="65000"/>
                    <a:lumOff val="35000"/>
                  </a:schemeClr>
                </a:solidFill>
                <a:sym typeface="Wingdings" pitchFamily="2" charset="2"/>
              </a:rPr>
              <a:t>	Stap</a:t>
            </a:r>
            <a:r>
              <a:rPr lang="en-US" sz="1600" b="1" dirty="0">
                <a:solidFill>
                  <a:schemeClr val="tx1">
                    <a:lumMod val="65000"/>
                    <a:lumOff val="35000"/>
                  </a:schemeClr>
                </a:solidFill>
                <a:sym typeface="Wingdings" pitchFamily="2" charset="2"/>
              </a:rPr>
              <a:t> </a:t>
            </a:r>
            <a:r>
              <a:rPr lang="en-US" sz="1600" dirty="0">
                <a:solidFill>
                  <a:schemeClr val="tx1">
                    <a:lumMod val="65000"/>
                    <a:lumOff val="35000"/>
                  </a:schemeClr>
                </a:solidFill>
                <a:sym typeface="Wingdings" pitchFamily="2" charset="2"/>
              </a:rPr>
              <a:t>3 • </a:t>
            </a:r>
            <a:r>
              <a:rPr lang="en-US" sz="1600" b="1" dirty="0" err="1">
                <a:solidFill>
                  <a:srgbClr val="456E73"/>
                </a:solidFill>
                <a:sym typeface="Wingdings" pitchFamily="2" charset="2"/>
              </a:rPr>
              <a:t>Stoppen</a:t>
            </a:r>
            <a:r>
              <a:rPr lang="en-US" sz="1600" b="1" dirty="0">
                <a:solidFill>
                  <a:srgbClr val="456E73"/>
                </a:solidFill>
                <a:sym typeface="Wingdings" pitchFamily="2" charset="2"/>
              </a:rPr>
              <a:t>, </a:t>
            </a:r>
            <a:r>
              <a:rPr lang="en-US" sz="1600" b="1" dirty="0" err="1">
                <a:solidFill>
                  <a:srgbClr val="456E73"/>
                </a:solidFill>
                <a:sym typeface="Wingdings" pitchFamily="2" charset="2"/>
              </a:rPr>
              <a:t>voorkomen</a:t>
            </a:r>
            <a:r>
              <a:rPr lang="en-US" sz="1600" b="1" dirty="0">
                <a:solidFill>
                  <a:srgbClr val="456E73"/>
                </a:solidFill>
                <a:sym typeface="Wingdings" pitchFamily="2" charset="2"/>
              </a:rPr>
              <a:t> </a:t>
            </a:r>
            <a:r>
              <a:rPr lang="en-US" sz="1600" b="1" dirty="0" err="1">
                <a:solidFill>
                  <a:srgbClr val="456E73"/>
                </a:solidFill>
                <a:sym typeface="Wingdings" pitchFamily="2" charset="2"/>
              </a:rPr>
              <a:t>en</a:t>
            </a:r>
            <a:r>
              <a:rPr lang="en-US" sz="1600" b="1" dirty="0">
                <a:solidFill>
                  <a:srgbClr val="456E73"/>
                </a:solidFill>
                <a:sym typeface="Wingdings" pitchFamily="2" charset="2"/>
              </a:rPr>
              <a:t> </a:t>
            </a:r>
            <a:r>
              <a:rPr lang="en-US" sz="1600" b="1" dirty="0" err="1">
                <a:solidFill>
                  <a:srgbClr val="456E73"/>
                </a:solidFill>
                <a:sym typeface="Wingdings" pitchFamily="2" charset="2"/>
              </a:rPr>
              <a:t>beperken</a:t>
            </a:r>
            <a:r>
              <a:rPr lang="en-US" sz="1600" b="1" dirty="0">
                <a:solidFill>
                  <a:srgbClr val="456E73"/>
                </a:solidFill>
                <a:sym typeface="Wingdings" pitchFamily="2" charset="2"/>
              </a:rPr>
              <a:t> </a:t>
            </a:r>
            <a:r>
              <a:rPr lang="en-US" sz="1600" dirty="0" err="1">
                <a:solidFill>
                  <a:schemeClr val="tx1">
                    <a:lumMod val="65000"/>
                    <a:lumOff val="35000"/>
                  </a:schemeClr>
                </a:solidFill>
                <a:sym typeface="Wingdings" pitchFamily="2" charset="2"/>
              </a:rPr>
              <a:t>negatieve</a:t>
            </a:r>
            <a:r>
              <a:rPr lang="en-US" sz="1600" dirty="0">
                <a:solidFill>
                  <a:schemeClr val="tx1">
                    <a:lumMod val="65000"/>
                    <a:lumOff val="35000"/>
                  </a:schemeClr>
                </a:solidFill>
                <a:sym typeface="Wingdings" pitchFamily="2" charset="2"/>
              </a:rPr>
              <a:t> </a:t>
            </a:r>
            <a:r>
              <a:rPr lang="en-US" sz="1600" dirty="0" err="1">
                <a:solidFill>
                  <a:schemeClr val="tx1">
                    <a:lumMod val="65000"/>
                    <a:lumOff val="35000"/>
                  </a:schemeClr>
                </a:solidFill>
                <a:sym typeface="Wingdings" pitchFamily="2" charset="2"/>
              </a:rPr>
              <a:t>gevolgen</a:t>
            </a:r>
            <a:endParaRPr lang="en-US" sz="1600" dirty="0">
              <a:solidFill>
                <a:schemeClr val="tx1">
                  <a:lumMod val="65000"/>
                  <a:lumOff val="35000"/>
                </a:schemeClr>
              </a:solidFill>
              <a:sym typeface="Wingdings" pitchFamily="2" charset="2"/>
            </a:endParaRPr>
          </a:p>
          <a:p>
            <a:pPr marL="800100" lvl="1" indent="-342900">
              <a:lnSpc>
                <a:spcPts val="3000"/>
              </a:lnSpc>
              <a:buClr>
                <a:srgbClr val="B88E2E"/>
              </a:buClr>
              <a:buFont typeface="Wingdings" pitchFamily="2" charset="2"/>
              <a:buChar char="Ø"/>
            </a:pPr>
            <a:r>
              <a:rPr lang="en-US" sz="1600" dirty="0">
                <a:solidFill>
                  <a:schemeClr val="tx1">
                    <a:lumMod val="65000"/>
                    <a:lumOff val="35000"/>
                  </a:schemeClr>
                </a:solidFill>
                <a:sym typeface="Wingdings" pitchFamily="2" charset="2"/>
              </a:rPr>
              <a:t>	Stap</a:t>
            </a:r>
            <a:r>
              <a:rPr lang="en-US" sz="1600" b="1" dirty="0">
                <a:solidFill>
                  <a:schemeClr val="tx1">
                    <a:lumMod val="65000"/>
                    <a:lumOff val="35000"/>
                  </a:schemeClr>
                </a:solidFill>
                <a:sym typeface="Wingdings" pitchFamily="2" charset="2"/>
              </a:rPr>
              <a:t> </a:t>
            </a:r>
            <a:r>
              <a:rPr lang="en-US" sz="1600" dirty="0">
                <a:solidFill>
                  <a:schemeClr val="tx1">
                    <a:lumMod val="65000"/>
                    <a:lumOff val="35000"/>
                  </a:schemeClr>
                </a:solidFill>
                <a:sym typeface="Wingdings" pitchFamily="2" charset="2"/>
              </a:rPr>
              <a:t>4 • </a:t>
            </a:r>
            <a:r>
              <a:rPr lang="en-US" sz="1600" b="1" dirty="0" err="1">
                <a:solidFill>
                  <a:srgbClr val="456E73"/>
                </a:solidFill>
                <a:sym typeface="Wingdings" pitchFamily="2" charset="2"/>
              </a:rPr>
              <a:t>Monitoren</a:t>
            </a:r>
            <a:r>
              <a:rPr lang="en-US" sz="1600" dirty="0">
                <a:solidFill>
                  <a:schemeClr val="tx1">
                    <a:lumMod val="65000"/>
                    <a:lumOff val="35000"/>
                  </a:schemeClr>
                </a:solidFill>
                <a:sym typeface="Wingdings" pitchFamily="2" charset="2"/>
              </a:rPr>
              <a:t> van </a:t>
            </a:r>
            <a:r>
              <a:rPr lang="en-US" sz="1600" dirty="0" err="1">
                <a:solidFill>
                  <a:schemeClr val="tx1">
                    <a:lumMod val="65000"/>
                    <a:lumOff val="35000"/>
                  </a:schemeClr>
                </a:solidFill>
                <a:sym typeface="Wingdings" pitchFamily="2" charset="2"/>
              </a:rPr>
              <a:t>doeltreffendheid</a:t>
            </a:r>
            <a:r>
              <a:rPr lang="en-US" sz="1600" dirty="0">
                <a:solidFill>
                  <a:schemeClr val="tx1">
                    <a:lumMod val="65000"/>
                    <a:lumOff val="35000"/>
                  </a:schemeClr>
                </a:solidFill>
                <a:sym typeface="Wingdings" pitchFamily="2" charset="2"/>
              </a:rPr>
              <a:t> </a:t>
            </a:r>
            <a:r>
              <a:rPr lang="en-US" sz="1600" dirty="0" err="1">
                <a:solidFill>
                  <a:schemeClr val="tx1">
                    <a:lumMod val="65000"/>
                    <a:lumOff val="35000"/>
                  </a:schemeClr>
                </a:solidFill>
                <a:sym typeface="Wingdings" pitchFamily="2" charset="2"/>
              </a:rPr>
              <a:t>acties</a:t>
            </a:r>
            <a:endParaRPr lang="en-US" sz="1600" dirty="0">
              <a:solidFill>
                <a:schemeClr val="tx1">
                  <a:lumMod val="65000"/>
                  <a:lumOff val="35000"/>
                </a:schemeClr>
              </a:solidFill>
              <a:sym typeface="Wingdings" pitchFamily="2" charset="2"/>
            </a:endParaRPr>
          </a:p>
          <a:p>
            <a:pPr marL="800100" lvl="1" indent="-342900">
              <a:lnSpc>
                <a:spcPts val="3000"/>
              </a:lnSpc>
              <a:buClr>
                <a:srgbClr val="B88E2E"/>
              </a:buClr>
              <a:buFont typeface="Wingdings" pitchFamily="2" charset="2"/>
              <a:buChar char="Ø"/>
            </a:pPr>
            <a:r>
              <a:rPr lang="en-US" sz="1600" dirty="0">
                <a:solidFill>
                  <a:schemeClr val="tx1">
                    <a:lumMod val="65000"/>
                    <a:lumOff val="35000"/>
                  </a:schemeClr>
                </a:solidFill>
                <a:sym typeface="Wingdings" pitchFamily="2" charset="2"/>
              </a:rPr>
              <a:t>	Stap</a:t>
            </a:r>
            <a:r>
              <a:rPr lang="en-US" sz="1600" b="1" dirty="0">
                <a:solidFill>
                  <a:schemeClr val="tx1">
                    <a:lumMod val="65000"/>
                    <a:lumOff val="35000"/>
                  </a:schemeClr>
                </a:solidFill>
                <a:sym typeface="Wingdings" pitchFamily="2" charset="2"/>
              </a:rPr>
              <a:t> </a:t>
            </a:r>
            <a:r>
              <a:rPr lang="en-US" sz="1600" dirty="0">
                <a:solidFill>
                  <a:schemeClr val="tx1">
                    <a:lumMod val="65000"/>
                    <a:lumOff val="35000"/>
                  </a:schemeClr>
                </a:solidFill>
                <a:sym typeface="Wingdings" pitchFamily="2" charset="2"/>
              </a:rPr>
              <a:t>5 • </a:t>
            </a:r>
            <a:r>
              <a:rPr lang="en-US" sz="1600" b="1" dirty="0" err="1">
                <a:solidFill>
                  <a:srgbClr val="456E73"/>
                </a:solidFill>
                <a:sym typeface="Wingdings" pitchFamily="2" charset="2"/>
              </a:rPr>
              <a:t>Communiceren</a:t>
            </a:r>
            <a:r>
              <a:rPr lang="en-US" sz="1600" dirty="0">
                <a:solidFill>
                  <a:schemeClr val="tx1">
                    <a:lumMod val="65000"/>
                    <a:lumOff val="35000"/>
                  </a:schemeClr>
                </a:solidFill>
                <a:sym typeface="Wingdings" pitchFamily="2" charset="2"/>
              </a:rPr>
              <a:t> over </a:t>
            </a:r>
            <a:r>
              <a:rPr lang="en-US" sz="1600" dirty="0" err="1">
                <a:solidFill>
                  <a:schemeClr val="tx1">
                    <a:lumMod val="65000"/>
                    <a:lumOff val="35000"/>
                  </a:schemeClr>
                </a:solidFill>
                <a:sym typeface="Wingdings" pitchFamily="2" charset="2"/>
              </a:rPr>
              <a:t>beleid</a:t>
            </a:r>
            <a:r>
              <a:rPr lang="en-US" sz="1600" dirty="0">
                <a:solidFill>
                  <a:schemeClr val="tx1">
                    <a:lumMod val="65000"/>
                    <a:lumOff val="35000"/>
                  </a:schemeClr>
                </a:solidFill>
                <a:sym typeface="Wingdings" pitchFamily="2" charset="2"/>
              </a:rPr>
              <a:t>, risico’s, </a:t>
            </a:r>
            <a:r>
              <a:rPr lang="en-US" sz="1600" dirty="0" err="1">
                <a:solidFill>
                  <a:schemeClr val="tx1">
                    <a:lumMod val="65000"/>
                    <a:lumOff val="35000"/>
                  </a:schemeClr>
                </a:solidFill>
                <a:sym typeface="Wingdings" pitchFamily="2" charset="2"/>
              </a:rPr>
              <a:t>acties</a:t>
            </a:r>
            <a:r>
              <a:rPr lang="en-US" sz="1600" dirty="0">
                <a:solidFill>
                  <a:schemeClr val="tx1">
                    <a:lumMod val="65000"/>
                    <a:lumOff val="35000"/>
                  </a:schemeClr>
                </a:solidFill>
                <a:sym typeface="Wingdings" pitchFamily="2" charset="2"/>
              </a:rPr>
              <a:t> </a:t>
            </a:r>
            <a:r>
              <a:rPr lang="en-US" sz="1600" dirty="0" err="1">
                <a:solidFill>
                  <a:schemeClr val="tx1">
                    <a:lumMod val="65000"/>
                    <a:lumOff val="35000"/>
                  </a:schemeClr>
                </a:solidFill>
                <a:sym typeface="Wingdings" pitchFamily="2" charset="2"/>
              </a:rPr>
              <a:t>en</a:t>
            </a:r>
            <a:r>
              <a:rPr lang="en-US" sz="1600" dirty="0">
                <a:solidFill>
                  <a:schemeClr val="tx1">
                    <a:lumMod val="65000"/>
                    <a:lumOff val="35000"/>
                  </a:schemeClr>
                </a:solidFill>
                <a:sym typeface="Wingdings" pitchFamily="2" charset="2"/>
              </a:rPr>
              <a:t> </a:t>
            </a:r>
            <a:r>
              <a:rPr lang="en-US" sz="1600" dirty="0" err="1">
                <a:solidFill>
                  <a:schemeClr val="tx1">
                    <a:lumMod val="65000"/>
                    <a:lumOff val="35000"/>
                  </a:schemeClr>
                </a:solidFill>
                <a:sym typeface="Wingdings" pitchFamily="2" charset="2"/>
              </a:rPr>
              <a:t>resultaten</a:t>
            </a:r>
            <a:endParaRPr lang="en-US" sz="1600" dirty="0">
              <a:solidFill>
                <a:schemeClr val="tx1">
                  <a:lumMod val="65000"/>
                  <a:lumOff val="35000"/>
                </a:schemeClr>
              </a:solidFill>
              <a:sym typeface="Wingdings" pitchFamily="2" charset="2"/>
            </a:endParaRPr>
          </a:p>
          <a:p>
            <a:pPr marL="800100" lvl="1" indent="-342900">
              <a:lnSpc>
                <a:spcPts val="3000"/>
              </a:lnSpc>
              <a:buClr>
                <a:srgbClr val="B88E2E"/>
              </a:buClr>
              <a:buFont typeface="Wingdings" pitchFamily="2" charset="2"/>
              <a:buChar char="Ø"/>
            </a:pPr>
            <a:r>
              <a:rPr lang="en-US" sz="1600" dirty="0">
                <a:solidFill>
                  <a:schemeClr val="tx1">
                    <a:lumMod val="65000"/>
                    <a:lumOff val="35000"/>
                  </a:schemeClr>
                </a:solidFill>
                <a:sym typeface="Wingdings" pitchFamily="2" charset="2"/>
              </a:rPr>
              <a:t>	Stap</a:t>
            </a:r>
            <a:r>
              <a:rPr lang="en-US" sz="1600" b="1" dirty="0">
                <a:solidFill>
                  <a:schemeClr val="tx1">
                    <a:lumMod val="65000"/>
                    <a:lumOff val="35000"/>
                  </a:schemeClr>
                </a:solidFill>
                <a:sym typeface="Wingdings" pitchFamily="2" charset="2"/>
              </a:rPr>
              <a:t> </a:t>
            </a:r>
            <a:r>
              <a:rPr lang="en-US" sz="1600" dirty="0">
                <a:solidFill>
                  <a:schemeClr val="tx1">
                    <a:lumMod val="65000"/>
                    <a:lumOff val="35000"/>
                  </a:schemeClr>
                </a:solidFill>
                <a:sym typeface="Wingdings" pitchFamily="2" charset="2"/>
              </a:rPr>
              <a:t>6 •</a:t>
            </a:r>
            <a:r>
              <a:rPr lang="en-US" sz="1600" b="1" dirty="0">
                <a:solidFill>
                  <a:schemeClr val="tx1">
                    <a:lumMod val="65000"/>
                    <a:lumOff val="35000"/>
                  </a:schemeClr>
                </a:solidFill>
                <a:sym typeface="Wingdings" pitchFamily="2" charset="2"/>
              </a:rPr>
              <a:t> </a:t>
            </a:r>
            <a:r>
              <a:rPr lang="en-US" sz="1600" b="1" dirty="0" err="1">
                <a:solidFill>
                  <a:srgbClr val="456E73"/>
                </a:solidFill>
                <a:sym typeface="Wingdings" pitchFamily="2" charset="2"/>
              </a:rPr>
              <a:t>Herstellen</a:t>
            </a:r>
            <a:r>
              <a:rPr lang="en-US" sz="1600" dirty="0">
                <a:solidFill>
                  <a:schemeClr val="tx1">
                    <a:lumMod val="65000"/>
                    <a:lumOff val="35000"/>
                  </a:schemeClr>
                </a:solidFill>
                <a:sym typeface="Wingdings" pitchFamily="2" charset="2"/>
              </a:rPr>
              <a:t> van schade of </a:t>
            </a:r>
            <a:r>
              <a:rPr lang="en-US" sz="1600" dirty="0" err="1">
                <a:solidFill>
                  <a:schemeClr val="tx1">
                    <a:lumMod val="65000"/>
                    <a:lumOff val="35000"/>
                  </a:schemeClr>
                </a:solidFill>
                <a:sym typeface="Wingdings" pitchFamily="2" charset="2"/>
              </a:rPr>
              <a:t>hieraan</a:t>
            </a:r>
            <a:r>
              <a:rPr lang="en-US" sz="1600" dirty="0">
                <a:solidFill>
                  <a:schemeClr val="tx1">
                    <a:lumMod val="65000"/>
                    <a:lumOff val="35000"/>
                  </a:schemeClr>
                </a:solidFill>
                <a:sym typeface="Wingdings" pitchFamily="2" charset="2"/>
              </a:rPr>
              <a:t> </a:t>
            </a:r>
            <a:r>
              <a:rPr lang="en-US" sz="1600" dirty="0" err="1">
                <a:solidFill>
                  <a:schemeClr val="tx1">
                    <a:lumMod val="65000"/>
                    <a:lumOff val="35000"/>
                  </a:schemeClr>
                </a:solidFill>
                <a:sym typeface="Wingdings" pitchFamily="2" charset="2"/>
              </a:rPr>
              <a:t>meewerken</a:t>
            </a:r>
            <a:endParaRPr lang="en-US" sz="1600" dirty="0">
              <a:solidFill>
                <a:schemeClr val="tx1">
                  <a:lumMod val="65000"/>
                  <a:lumOff val="35000"/>
                </a:schemeClr>
              </a:solidFill>
              <a:sym typeface="Wingdings" pitchFamily="2" charset="2"/>
            </a:endParaRPr>
          </a:p>
          <a:p>
            <a:pPr>
              <a:lnSpc>
                <a:spcPts val="3000"/>
              </a:lnSpc>
              <a:buClr>
                <a:srgbClr val="B88E2E"/>
              </a:buClr>
            </a:pPr>
            <a:endParaRPr lang="en-US" sz="1000" b="1" dirty="0">
              <a:solidFill>
                <a:schemeClr val="tx1">
                  <a:lumMod val="65000"/>
                  <a:lumOff val="35000"/>
                </a:schemeClr>
              </a:solidFill>
              <a:sym typeface="Wingdings" pitchFamily="2" charset="2"/>
            </a:endParaRPr>
          </a:p>
          <a:p>
            <a:pPr marL="285750" indent="-285750">
              <a:lnSpc>
                <a:spcPts val="3000"/>
              </a:lnSpc>
              <a:buClr>
                <a:srgbClr val="B88E2E"/>
              </a:buClr>
              <a:buFont typeface="Arial" panose="020B0604020202020204" pitchFamily="34" charset="0"/>
              <a:buChar char="•"/>
            </a:pPr>
            <a:r>
              <a:rPr lang="en-US" sz="2000" dirty="0">
                <a:solidFill>
                  <a:schemeClr val="tx1">
                    <a:lumMod val="65000"/>
                    <a:lumOff val="35000"/>
                  </a:schemeClr>
                </a:solidFill>
                <a:sym typeface="Wingdings" pitchFamily="2" charset="2"/>
              </a:rPr>
              <a:t>Basis van </a:t>
            </a:r>
            <a:r>
              <a:rPr lang="en-US" sz="2000" dirty="0" err="1">
                <a:solidFill>
                  <a:schemeClr val="tx1">
                    <a:lumMod val="65000"/>
                    <a:lumOff val="35000"/>
                  </a:schemeClr>
                </a:solidFill>
                <a:sym typeface="Wingdings" pitchFamily="2" charset="2"/>
              </a:rPr>
              <a:t>dit</a:t>
            </a:r>
            <a:r>
              <a:rPr lang="en-US" sz="2000" dirty="0">
                <a:solidFill>
                  <a:schemeClr val="tx1">
                    <a:lumMod val="65000"/>
                    <a:lumOff val="35000"/>
                  </a:schemeClr>
                </a:solidFill>
                <a:sym typeface="Wingdings" pitchFamily="2" charset="2"/>
              </a:rPr>
              <a:t> 6-stappenmodel </a:t>
            </a:r>
            <a:r>
              <a:rPr lang="en-US" sz="2000" dirty="0" err="1">
                <a:solidFill>
                  <a:schemeClr val="tx1">
                    <a:lumMod val="65000"/>
                    <a:lumOff val="35000"/>
                  </a:schemeClr>
                </a:solidFill>
                <a:sym typeface="Wingdings" pitchFamily="2" charset="2"/>
              </a:rPr>
              <a:t>ligt</a:t>
            </a:r>
            <a:r>
              <a:rPr lang="en-US" sz="2000" dirty="0">
                <a:solidFill>
                  <a:schemeClr val="tx1">
                    <a:lumMod val="65000"/>
                    <a:lumOff val="35000"/>
                  </a:schemeClr>
                </a:solidFill>
                <a:sym typeface="Wingdings" pitchFamily="2" charset="2"/>
              </a:rPr>
              <a:t> in de </a:t>
            </a:r>
            <a:r>
              <a:rPr lang="en-US" sz="2000" b="1" dirty="0">
                <a:solidFill>
                  <a:srgbClr val="456E73"/>
                </a:solidFill>
                <a:sym typeface="Wingdings" pitchFamily="2" charset="2"/>
              </a:rPr>
              <a:t>OESO-</a:t>
            </a:r>
            <a:r>
              <a:rPr lang="en-US" sz="2000" b="1" dirty="0" err="1">
                <a:solidFill>
                  <a:srgbClr val="456E73"/>
                </a:solidFill>
                <a:sym typeface="Wingdings" pitchFamily="2" charset="2"/>
              </a:rPr>
              <a:t>richtlijnen</a:t>
            </a:r>
            <a:r>
              <a:rPr lang="en-US" sz="2000" b="1" dirty="0">
                <a:solidFill>
                  <a:srgbClr val="456E73"/>
                </a:solidFill>
                <a:sym typeface="Wingdings" pitchFamily="2" charset="2"/>
              </a:rPr>
              <a:t> </a:t>
            </a:r>
            <a:r>
              <a:rPr lang="en-US" sz="2000" b="1" dirty="0" err="1">
                <a:solidFill>
                  <a:srgbClr val="456E73"/>
                </a:solidFill>
                <a:sym typeface="Wingdings" pitchFamily="2" charset="2"/>
              </a:rPr>
              <a:t>voor</a:t>
            </a:r>
            <a:r>
              <a:rPr lang="en-US" sz="2000" b="1" dirty="0">
                <a:solidFill>
                  <a:srgbClr val="456E73"/>
                </a:solidFill>
                <a:sym typeface="Wingdings" pitchFamily="2" charset="2"/>
              </a:rPr>
              <a:t> </a:t>
            </a:r>
            <a:r>
              <a:rPr lang="en-US" sz="2000" b="1" dirty="0" err="1">
                <a:solidFill>
                  <a:srgbClr val="456E73"/>
                </a:solidFill>
                <a:sym typeface="Wingdings" pitchFamily="2" charset="2"/>
              </a:rPr>
              <a:t>multinationale</a:t>
            </a:r>
            <a:r>
              <a:rPr lang="en-US" sz="2000" b="1" dirty="0">
                <a:solidFill>
                  <a:srgbClr val="456E73"/>
                </a:solidFill>
                <a:sym typeface="Wingdings" pitchFamily="2" charset="2"/>
              </a:rPr>
              <a:t> </a:t>
            </a:r>
            <a:r>
              <a:rPr lang="en-US" sz="2000" b="1" dirty="0" err="1">
                <a:solidFill>
                  <a:srgbClr val="456E73"/>
                </a:solidFill>
                <a:sym typeface="Wingdings" pitchFamily="2" charset="2"/>
              </a:rPr>
              <a:t>ondernemingen</a:t>
            </a:r>
            <a:r>
              <a:rPr lang="en-US" sz="2000" dirty="0">
                <a:solidFill>
                  <a:schemeClr val="tx1">
                    <a:lumMod val="65000"/>
                    <a:lumOff val="35000"/>
                  </a:schemeClr>
                </a:solidFill>
                <a:sym typeface="Wingdings" pitchFamily="2" charset="2"/>
              </a:rPr>
              <a:t>. Nederlandse </a:t>
            </a:r>
            <a:r>
              <a:rPr lang="en-US" sz="2000" dirty="0" err="1">
                <a:solidFill>
                  <a:schemeClr val="tx1">
                    <a:lumMod val="65000"/>
                    <a:lumOff val="35000"/>
                  </a:schemeClr>
                </a:solidFill>
                <a:sym typeface="Wingdings" pitchFamily="2" charset="2"/>
              </a:rPr>
              <a:t>overheid</a:t>
            </a:r>
            <a:r>
              <a:rPr lang="en-US" sz="2000" dirty="0">
                <a:solidFill>
                  <a:schemeClr val="tx1">
                    <a:lumMod val="65000"/>
                    <a:lumOff val="35000"/>
                  </a:schemeClr>
                </a:solidFill>
                <a:sym typeface="Wingdings" pitchFamily="2" charset="2"/>
              </a:rPr>
              <a:t> </a:t>
            </a:r>
            <a:r>
              <a:rPr lang="en-US" sz="2000" dirty="0" err="1">
                <a:solidFill>
                  <a:schemeClr val="tx1">
                    <a:lumMod val="65000"/>
                    <a:lumOff val="35000"/>
                  </a:schemeClr>
                </a:solidFill>
                <a:sym typeface="Wingdings" pitchFamily="2" charset="2"/>
              </a:rPr>
              <a:t>verwacht</a:t>
            </a:r>
            <a:r>
              <a:rPr lang="en-US" sz="2000" dirty="0">
                <a:solidFill>
                  <a:schemeClr val="tx1">
                    <a:lumMod val="65000"/>
                    <a:lumOff val="35000"/>
                  </a:schemeClr>
                </a:solidFill>
                <a:sym typeface="Wingdings" pitchFamily="2" charset="2"/>
              </a:rPr>
              <a:t> </a:t>
            </a:r>
            <a:r>
              <a:rPr lang="en-US" sz="2000" dirty="0" err="1">
                <a:solidFill>
                  <a:schemeClr val="tx1">
                    <a:lumMod val="65000"/>
                    <a:lumOff val="35000"/>
                  </a:schemeClr>
                </a:solidFill>
                <a:sym typeface="Wingdings" pitchFamily="2" charset="2"/>
              </a:rPr>
              <a:t>dat</a:t>
            </a:r>
            <a:r>
              <a:rPr lang="en-US" sz="2000" dirty="0">
                <a:solidFill>
                  <a:schemeClr val="tx1">
                    <a:lumMod val="65000"/>
                    <a:lumOff val="35000"/>
                  </a:schemeClr>
                </a:solidFill>
                <a:sym typeface="Wingdings" pitchFamily="2" charset="2"/>
              </a:rPr>
              <a:t> alle </a:t>
            </a:r>
            <a:r>
              <a:rPr lang="en-US" sz="2000" dirty="0" err="1">
                <a:solidFill>
                  <a:schemeClr val="tx1">
                    <a:lumMod val="65000"/>
                    <a:lumOff val="35000"/>
                  </a:schemeClr>
                </a:solidFill>
                <a:sym typeface="Wingdings" pitchFamily="2" charset="2"/>
              </a:rPr>
              <a:t>bedrijven</a:t>
            </a:r>
            <a:r>
              <a:rPr lang="en-US" sz="2000" dirty="0">
                <a:solidFill>
                  <a:schemeClr val="tx1">
                    <a:lumMod val="65000"/>
                    <a:lumOff val="35000"/>
                  </a:schemeClr>
                </a:solidFill>
                <a:sym typeface="Wingdings" pitchFamily="2" charset="2"/>
              </a:rPr>
              <a:t> met </a:t>
            </a:r>
            <a:r>
              <a:rPr lang="en-US" sz="2000" dirty="0" err="1">
                <a:solidFill>
                  <a:schemeClr val="tx1">
                    <a:lumMod val="65000"/>
                    <a:lumOff val="35000"/>
                  </a:schemeClr>
                </a:solidFill>
                <a:sym typeface="Wingdings" pitchFamily="2" charset="2"/>
              </a:rPr>
              <a:t>internationale</a:t>
            </a:r>
            <a:r>
              <a:rPr lang="en-US" sz="2000" dirty="0">
                <a:solidFill>
                  <a:schemeClr val="tx1">
                    <a:lumMod val="65000"/>
                    <a:lumOff val="35000"/>
                  </a:schemeClr>
                </a:solidFill>
                <a:sym typeface="Wingdings" pitchFamily="2" charset="2"/>
              </a:rPr>
              <a:t> </a:t>
            </a:r>
            <a:r>
              <a:rPr lang="en-US" sz="2000" dirty="0" err="1">
                <a:solidFill>
                  <a:schemeClr val="tx1">
                    <a:lumMod val="65000"/>
                    <a:lumOff val="35000"/>
                  </a:schemeClr>
                </a:solidFill>
                <a:sym typeface="Wingdings" pitchFamily="2" charset="2"/>
              </a:rPr>
              <a:t>ketens</a:t>
            </a:r>
            <a:r>
              <a:rPr lang="en-US" sz="2000" dirty="0">
                <a:solidFill>
                  <a:schemeClr val="tx1">
                    <a:lumMod val="65000"/>
                    <a:lumOff val="35000"/>
                  </a:schemeClr>
                </a:solidFill>
                <a:sym typeface="Wingdings" pitchFamily="2" charset="2"/>
              </a:rPr>
              <a:t> deze </a:t>
            </a:r>
            <a:r>
              <a:rPr lang="en-US" sz="2000" dirty="0" err="1">
                <a:solidFill>
                  <a:schemeClr val="tx1">
                    <a:lumMod val="65000"/>
                    <a:lumOff val="35000"/>
                  </a:schemeClr>
                </a:solidFill>
                <a:sym typeface="Wingdings" pitchFamily="2" charset="2"/>
              </a:rPr>
              <a:t>implementeren</a:t>
            </a:r>
            <a:r>
              <a:rPr lang="en-US" sz="2000" dirty="0">
                <a:solidFill>
                  <a:schemeClr val="tx1">
                    <a:lumMod val="65000"/>
                    <a:lumOff val="35000"/>
                  </a:schemeClr>
                </a:solidFill>
                <a:sym typeface="Wingdings" pitchFamily="2" charset="2"/>
              </a:rPr>
              <a:t>.</a:t>
            </a:r>
          </a:p>
          <a:p>
            <a:pPr marL="285750" indent="-285750">
              <a:lnSpc>
                <a:spcPts val="3000"/>
              </a:lnSpc>
              <a:buClr>
                <a:srgbClr val="B88E2E"/>
              </a:buClr>
              <a:buFont typeface="Arial" panose="020B0604020202020204" pitchFamily="34" charset="0"/>
              <a:buChar char="•"/>
            </a:pPr>
            <a:endParaRPr lang="en-US" sz="1000" b="1" dirty="0">
              <a:solidFill>
                <a:schemeClr val="tx1">
                  <a:lumMod val="65000"/>
                  <a:lumOff val="35000"/>
                </a:schemeClr>
              </a:solidFill>
              <a:sym typeface="Wingdings" pitchFamily="2" charset="2"/>
            </a:endParaRPr>
          </a:p>
          <a:p>
            <a:pPr marL="285750" indent="-285750">
              <a:lnSpc>
                <a:spcPts val="3000"/>
              </a:lnSpc>
              <a:buClr>
                <a:srgbClr val="B88E2E"/>
              </a:buClr>
              <a:buFont typeface="Arial" panose="020B0604020202020204" pitchFamily="34" charset="0"/>
              <a:buChar char="•"/>
            </a:pPr>
            <a:r>
              <a:rPr lang="en-US" sz="2000" b="1" dirty="0">
                <a:solidFill>
                  <a:srgbClr val="456E73"/>
                </a:solidFill>
              </a:rPr>
              <a:t>Alle MVO-</a:t>
            </a:r>
            <a:r>
              <a:rPr lang="en-US" sz="2000" b="1" dirty="0" err="1">
                <a:solidFill>
                  <a:srgbClr val="456E73"/>
                </a:solidFill>
              </a:rPr>
              <a:t>wetgeving</a:t>
            </a:r>
            <a:r>
              <a:rPr lang="en-US" sz="2000" b="1" dirty="0">
                <a:solidFill>
                  <a:srgbClr val="456E73"/>
                </a:solidFill>
              </a:rPr>
              <a:t> </a:t>
            </a:r>
            <a:r>
              <a:rPr lang="en-US" sz="2000" dirty="0" err="1">
                <a:solidFill>
                  <a:schemeClr val="tx1">
                    <a:lumMod val="65000"/>
                    <a:lumOff val="35000"/>
                  </a:schemeClr>
                </a:solidFill>
              </a:rPr>
              <a:t>wereldwijd</a:t>
            </a:r>
            <a:r>
              <a:rPr lang="en-US" sz="2000" dirty="0">
                <a:solidFill>
                  <a:schemeClr val="tx1">
                    <a:lumMod val="65000"/>
                    <a:lumOff val="35000"/>
                  </a:schemeClr>
                </a:solidFill>
              </a:rPr>
              <a:t> </a:t>
            </a:r>
            <a:r>
              <a:rPr lang="en-US" sz="2000" dirty="0" err="1">
                <a:solidFill>
                  <a:schemeClr val="tx1">
                    <a:lumMod val="65000"/>
                    <a:lumOff val="35000"/>
                  </a:schemeClr>
                </a:solidFill>
              </a:rPr>
              <a:t>leunt</a:t>
            </a:r>
            <a:r>
              <a:rPr lang="en-US" sz="2000" dirty="0">
                <a:solidFill>
                  <a:schemeClr val="tx1">
                    <a:lumMod val="65000"/>
                    <a:lumOff val="35000"/>
                  </a:schemeClr>
                </a:solidFill>
              </a:rPr>
              <a:t> op deze OESO-</a:t>
            </a:r>
            <a:r>
              <a:rPr lang="en-US" sz="2000" dirty="0" err="1">
                <a:solidFill>
                  <a:schemeClr val="tx1">
                    <a:lumMod val="65000"/>
                    <a:lumOff val="35000"/>
                  </a:schemeClr>
                </a:solidFill>
              </a:rPr>
              <a:t>richtlijnen</a:t>
            </a:r>
            <a:endParaRPr lang="en-US" sz="2000" dirty="0">
              <a:solidFill>
                <a:schemeClr val="tx1">
                  <a:lumMod val="65000"/>
                  <a:lumOff val="35000"/>
                </a:schemeClr>
              </a:solidFill>
            </a:endParaRPr>
          </a:p>
        </p:txBody>
      </p:sp>
      <p:sp>
        <p:nvSpPr>
          <p:cNvPr id="2" name="Traan 1">
            <a:extLst>
              <a:ext uri="{FF2B5EF4-FFF2-40B4-BE49-F238E27FC236}">
                <a16:creationId xmlns:a16="http://schemas.microsoft.com/office/drawing/2014/main" id="{676684F5-28A9-1F75-C746-BA930BF7045C}"/>
              </a:ext>
            </a:extLst>
          </p:cNvPr>
          <p:cNvSpPr/>
          <p:nvPr/>
        </p:nvSpPr>
        <p:spPr>
          <a:xfrm rot="5400000">
            <a:off x="10351061" y="4970047"/>
            <a:ext cx="1837891" cy="1938023"/>
          </a:xfrm>
          <a:prstGeom prst="teardrop">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Afbeelding 6">
            <a:extLst>
              <a:ext uri="{FF2B5EF4-FFF2-40B4-BE49-F238E27FC236}">
                <a16:creationId xmlns:a16="http://schemas.microsoft.com/office/drawing/2014/main" id="{5042CA3A-1549-E1D1-242C-05ABD105435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3958" y="5253007"/>
            <a:ext cx="1372095" cy="1372095"/>
          </a:xfrm>
          <a:prstGeom prst="rect">
            <a:avLst/>
          </a:prstGeom>
        </p:spPr>
      </p:pic>
    </p:spTree>
    <p:extLst>
      <p:ext uri="{BB962C8B-B14F-4D97-AF65-F5344CB8AC3E}">
        <p14:creationId xmlns:p14="http://schemas.microsoft.com/office/powerpoint/2010/main" val="39202228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447CA-AE7B-D3B6-7E4C-10EAEF7ABCA0}"/>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00F20E99-872A-C3E9-2B1D-5FA73B8C7A2A}"/>
              </a:ext>
            </a:extLst>
          </p:cNvPr>
          <p:cNvSpPr txBox="1"/>
          <p:nvPr/>
        </p:nvSpPr>
        <p:spPr>
          <a:xfrm>
            <a:off x="568761" y="156685"/>
            <a:ext cx="9726827" cy="1292662"/>
          </a:xfrm>
          <a:prstGeom prst="rect">
            <a:avLst/>
          </a:prstGeom>
          <a:noFill/>
        </p:spPr>
        <p:txBody>
          <a:bodyPr wrap="square" rtlCol="0">
            <a:spAutoFit/>
          </a:bodyPr>
          <a:lstStyle/>
          <a:p>
            <a:r>
              <a:rPr lang="en-US" sz="6000" dirty="0">
                <a:solidFill>
                  <a:srgbClr val="B88E00"/>
                </a:solidFill>
              </a:rPr>
              <a:t>OESO 6-stappenmodel</a:t>
            </a:r>
            <a:endParaRPr lang="en-US" sz="6000" dirty="0">
              <a:solidFill>
                <a:schemeClr val="tx1">
                  <a:lumMod val="50000"/>
                  <a:lumOff val="50000"/>
                </a:schemeClr>
              </a:solidFill>
            </a:endParaRPr>
          </a:p>
          <a:p>
            <a:endParaRPr lang="en-US" dirty="0">
              <a:solidFill>
                <a:schemeClr val="tx1">
                  <a:lumMod val="50000"/>
                  <a:lumOff val="50000"/>
                </a:schemeClr>
              </a:solidFill>
            </a:endParaRPr>
          </a:p>
        </p:txBody>
      </p:sp>
      <p:sp>
        <p:nvSpPr>
          <p:cNvPr id="6" name="TextBox 2">
            <a:extLst>
              <a:ext uri="{FF2B5EF4-FFF2-40B4-BE49-F238E27FC236}">
                <a16:creationId xmlns:a16="http://schemas.microsoft.com/office/drawing/2014/main" id="{84DD0A03-00A9-DA43-B895-4DEBBE9857CE}"/>
              </a:ext>
            </a:extLst>
          </p:cNvPr>
          <p:cNvSpPr txBox="1"/>
          <p:nvPr/>
        </p:nvSpPr>
        <p:spPr>
          <a:xfrm>
            <a:off x="581795" y="1251362"/>
            <a:ext cx="7983669" cy="5449953"/>
          </a:xfrm>
          <a:prstGeom prst="rect">
            <a:avLst/>
          </a:prstGeom>
          <a:noFill/>
        </p:spPr>
        <p:txBody>
          <a:bodyPr wrap="square" rtlCol="0">
            <a:spAutoFit/>
          </a:bodyPr>
          <a:lstStyle/>
          <a:p>
            <a:pPr marL="285750" indent="-285750">
              <a:lnSpc>
                <a:spcPts val="3000"/>
              </a:lnSpc>
              <a:buClr>
                <a:srgbClr val="B88E2E"/>
              </a:buClr>
              <a:buFont typeface="Arial" panose="020B0604020202020204" pitchFamily="34" charset="0"/>
              <a:buChar char="•"/>
            </a:pPr>
            <a:r>
              <a:rPr lang="en-US" sz="2000" dirty="0">
                <a:solidFill>
                  <a:schemeClr val="tx1">
                    <a:lumMod val="65000"/>
                    <a:lumOff val="35000"/>
                  </a:schemeClr>
                </a:solidFill>
              </a:rPr>
              <a:t>Grip </a:t>
            </a:r>
            <a:r>
              <a:rPr lang="en-US" sz="2000" dirty="0" err="1">
                <a:solidFill>
                  <a:schemeClr val="tx1">
                    <a:lumMod val="65000"/>
                    <a:lumOff val="35000"/>
                  </a:schemeClr>
                </a:solidFill>
              </a:rPr>
              <a:t>krijgen</a:t>
            </a:r>
            <a:r>
              <a:rPr lang="en-US" sz="2000" dirty="0">
                <a:solidFill>
                  <a:schemeClr val="tx1">
                    <a:lumMod val="65000"/>
                    <a:lumOff val="35000"/>
                  </a:schemeClr>
                </a:solidFill>
              </a:rPr>
              <a:t> op </a:t>
            </a:r>
            <a:r>
              <a:rPr lang="en-US" sz="2000" dirty="0" err="1">
                <a:solidFill>
                  <a:schemeClr val="tx1">
                    <a:lumMod val="65000"/>
                    <a:lumOff val="35000"/>
                  </a:schemeClr>
                </a:solidFill>
              </a:rPr>
              <a:t>waardeketens</a:t>
            </a:r>
            <a:r>
              <a:rPr lang="en-US" sz="2000" dirty="0">
                <a:solidFill>
                  <a:schemeClr val="tx1">
                    <a:lumMod val="65000"/>
                    <a:lumOff val="35000"/>
                  </a:schemeClr>
                </a:solidFill>
              </a:rPr>
              <a:t> doe je door het </a:t>
            </a:r>
            <a:r>
              <a:rPr lang="en-US" sz="2000" dirty="0" err="1">
                <a:solidFill>
                  <a:schemeClr val="tx1">
                    <a:lumMod val="65000"/>
                    <a:lumOff val="35000"/>
                  </a:schemeClr>
                </a:solidFill>
              </a:rPr>
              <a:t>implementeren</a:t>
            </a:r>
            <a:r>
              <a:rPr lang="en-US" sz="2000" dirty="0">
                <a:solidFill>
                  <a:schemeClr val="tx1">
                    <a:lumMod val="65000"/>
                    <a:lumOff val="35000"/>
                  </a:schemeClr>
                </a:solidFill>
              </a:rPr>
              <a:t> van het 6-stappenmodel :</a:t>
            </a:r>
          </a:p>
          <a:p>
            <a:pPr marL="800100" lvl="1" indent="-342900">
              <a:lnSpc>
                <a:spcPts val="3000"/>
              </a:lnSpc>
              <a:buClr>
                <a:srgbClr val="B88E2E"/>
              </a:buClr>
              <a:buFont typeface="Wingdings" pitchFamily="2" charset="2"/>
              <a:buChar char="Ø"/>
            </a:pPr>
            <a:r>
              <a:rPr lang="en-US" sz="2000" dirty="0">
                <a:solidFill>
                  <a:schemeClr val="tx1">
                    <a:lumMod val="65000"/>
                    <a:lumOff val="35000"/>
                  </a:schemeClr>
                </a:solidFill>
                <a:sym typeface="Wingdings" pitchFamily="2" charset="2"/>
              </a:rPr>
              <a:t>	</a:t>
            </a:r>
            <a:r>
              <a:rPr lang="en-US" sz="1600" dirty="0">
                <a:solidFill>
                  <a:schemeClr val="tx1">
                    <a:lumMod val="65000"/>
                    <a:lumOff val="35000"/>
                  </a:schemeClr>
                </a:solidFill>
                <a:sym typeface="Wingdings" pitchFamily="2" charset="2"/>
              </a:rPr>
              <a:t>Stap 1 • </a:t>
            </a:r>
            <a:r>
              <a:rPr lang="en-US" sz="1600" b="1" dirty="0" err="1">
                <a:solidFill>
                  <a:srgbClr val="456E73"/>
                </a:solidFill>
                <a:sym typeface="Wingdings" pitchFamily="2" charset="2"/>
              </a:rPr>
              <a:t>Integreren</a:t>
            </a:r>
            <a:r>
              <a:rPr lang="en-US" sz="1600" dirty="0">
                <a:solidFill>
                  <a:schemeClr val="tx1">
                    <a:lumMod val="65000"/>
                    <a:lumOff val="35000"/>
                  </a:schemeClr>
                </a:solidFill>
                <a:sym typeface="Wingdings" pitchFamily="2" charset="2"/>
              </a:rPr>
              <a:t> van MVO in </a:t>
            </a:r>
            <a:r>
              <a:rPr lang="en-US" sz="1600" dirty="0" err="1">
                <a:solidFill>
                  <a:schemeClr val="tx1">
                    <a:lumMod val="65000"/>
                    <a:lumOff val="35000"/>
                  </a:schemeClr>
                </a:solidFill>
                <a:sym typeface="Wingdings" pitchFamily="2" charset="2"/>
              </a:rPr>
              <a:t>beleid</a:t>
            </a:r>
            <a:r>
              <a:rPr lang="en-US" sz="1600" dirty="0">
                <a:solidFill>
                  <a:schemeClr val="tx1">
                    <a:lumMod val="65000"/>
                    <a:lumOff val="35000"/>
                  </a:schemeClr>
                </a:solidFill>
                <a:sym typeface="Wingdings" pitchFamily="2" charset="2"/>
              </a:rPr>
              <a:t> </a:t>
            </a:r>
            <a:r>
              <a:rPr lang="en-US" sz="1600" dirty="0" err="1">
                <a:solidFill>
                  <a:schemeClr val="tx1">
                    <a:lumMod val="65000"/>
                    <a:lumOff val="35000"/>
                  </a:schemeClr>
                </a:solidFill>
                <a:sym typeface="Wingdings" pitchFamily="2" charset="2"/>
              </a:rPr>
              <a:t>en</a:t>
            </a:r>
            <a:r>
              <a:rPr lang="en-US" sz="1600" dirty="0">
                <a:solidFill>
                  <a:schemeClr val="tx1">
                    <a:lumMod val="65000"/>
                    <a:lumOff val="35000"/>
                  </a:schemeClr>
                </a:solidFill>
                <a:sym typeface="Wingdings" pitchFamily="2" charset="2"/>
              </a:rPr>
              <a:t> </a:t>
            </a:r>
            <a:r>
              <a:rPr lang="en-US" sz="1600" dirty="0" err="1">
                <a:solidFill>
                  <a:schemeClr val="tx1">
                    <a:lumMod val="65000"/>
                    <a:lumOff val="35000"/>
                  </a:schemeClr>
                </a:solidFill>
                <a:sym typeface="Wingdings" pitchFamily="2" charset="2"/>
              </a:rPr>
              <a:t>bedrijfsvoering</a:t>
            </a:r>
            <a:endParaRPr lang="en-US" sz="1600" dirty="0">
              <a:solidFill>
                <a:schemeClr val="tx1">
                  <a:lumMod val="65000"/>
                  <a:lumOff val="35000"/>
                </a:schemeClr>
              </a:solidFill>
              <a:sym typeface="Wingdings" pitchFamily="2" charset="2"/>
            </a:endParaRPr>
          </a:p>
          <a:p>
            <a:pPr marL="800100" lvl="1" indent="-342900">
              <a:lnSpc>
                <a:spcPts val="3000"/>
              </a:lnSpc>
              <a:buClr>
                <a:srgbClr val="B88E2E"/>
              </a:buClr>
              <a:buFont typeface="Wingdings" pitchFamily="2" charset="2"/>
              <a:buChar char="Ø"/>
            </a:pPr>
            <a:r>
              <a:rPr lang="en-US" sz="1600" b="1" dirty="0">
                <a:solidFill>
                  <a:schemeClr val="tx1">
                    <a:lumMod val="65000"/>
                    <a:lumOff val="35000"/>
                  </a:schemeClr>
                </a:solidFill>
                <a:sym typeface="Wingdings" pitchFamily="2" charset="2"/>
              </a:rPr>
              <a:t>	</a:t>
            </a:r>
            <a:r>
              <a:rPr lang="en-US" sz="1600" dirty="0">
                <a:solidFill>
                  <a:schemeClr val="tx1">
                    <a:lumMod val="65000"/>
                    <a:lumOff val="35000"/>
                  </a:schemeClr>
                </a:solidFill>
                <a:sym typeface="Wingdings" pitchFamily="2" charset="2"/>
              </a:rPr>
              <a:t>Stap</a:t>
            </a:r>
            <a:r>
              <a:rPr lang="en-US" sz="1600" b="1" dirty="0">
                <a:solidFill>
                  <a:schemeClr val="tx1">
                    <a:lumMod val="65000"/>
                    <a:lumOff val="35000"/>
                  </a:schemeClr>
                </a:solidFill>
                <a:sym typeface="Wingdings" pitchFamily="2" charset="2"/>
              </a:rPr>
              <a:t> </a:t>
            </a:r>
            <a:r>
              <a:rPr lang="en-US" sz="1600" dirty="0">
                <a:solidFill>
                  <a:schemeClr val="tx1">
                    <a:lumMod val="65000"/>
                    <a:lumOff val="35000"/>
                  </a:schemeClr>
                </a:solidFill>
                <a:sym typeface="Wingdings" pitchFamily="2" charset="2"/>
              </a:rPr>
              <a:t>2 • </a:t>
            </a:r>
            <a:r>
              <a:rPr lang="en-US" sz="1600" b="1" dirty="0" err="1">
                <a:solidFill>
                  <a:srgbClr val="456E73"/>
                </a:solidFill>
                <a:sym typeface="Wingdings" pitchFamily="2" charset="2"/>
              </a:rPr>
              <a:t>Identificeren</a:t>
            </a:r>
            <a:r>
              <a:rPr lang="en-US" sz="1600" b="1" dirty="0">
                <a:solidFill>
                  <a:srgbClr val="456E73"/>
                </a:solidFill>
                <a:sym typeface="Wingdings" pitchFamily="2" charset="2"/>
              </a:rPr>
              <a:t> </a:t>
            </a:r>
            <a:r>
              <a:rPr lang="en-US" sz="1600" b="1" dirty="0" err="1">
                <a:solidFill>
                  <a:srgbClr val="456E73"/>
                </a:solidFill>
                <a:sym typeface="Wingdings" pitchFamily="2" charset="2"/>
              </a:rPr>
              <a:t>en</a:t>
            </a:r>
            <a:r>
              <a:rPr lang="en-US" sz="1600" b="1" dirty="0">
                <a:solidFill>
                  <a:srgbClr val="456E73"/>
                </a:solidFill>
                <a:sym typeface="Wingdings" pitchFamily="2" charset="2"/>
              </a:rPr>
              <a:t> </a:t>
            </a:r>
            <a:r>
              <a:rPr lang="en-US" sz="1600" b="1" dirty="0" err="1">
                <a:solidFill>
                  <a:srgbClr val="456E73"/>
                </a:solidFill>
                <a:sym typeface="Wingdings" pitchFamily="2" charset="2"/>
              </a:rPr>
              <a:t>beoordelen</a:t>
            </a:r>
            <a:r>
              <a:rPr lang="en-US" sz="1600" b="1" dirty="0">
                <a:solidFill>
                  <a:srgbClr val="456E73"/>
                </a:solidFill>
                <a:sym typeface="Wingdings" pitchFamily="2" charset="2"/>
              </a:rPr>
              <a:t> </a:t>
            </a:r>
            <a:r>
              <a:rPr lang="en-US" sz="1600" dirty="0" err="1">
                <a:solidFill>
                  <a:schemeClr val="tx1">
                    <a:lumMod val="65000"/>
                    <a:lumOff val="35000"/>
                  </a:schemeClr>
                </a:solidFill>
                <a:sym typeface="Wingdings" pitchFamily="2" charset="2"/>
              </a:rPr>
              <a:t>negatieve</a:t>
            </a:r>
            <a:r>
              <a:rPr lang="en-US" sz="1600" dirty="0">
                <a:solidFill>
                  <a:schemeClr val="tx1">
                    <a:lumMod val="65000"/>
                    <a:lumOff val="35000"/>
                  </a:schemeClr>
                </a:solidFill>
                <a:sym typeface="Wingdings" pitchFamily="2" charset="2"/>
              </a:rPr>
              <a:t> </a:t>
            </a:r>
            <a:r>
              <a:rPr lang="en-US" sz="1600" dirty="0" err="1">
                <a:solidFill>
                  <a:schemeClr val="tx1">
                    <a:lumMod val="65000"/>
                    <a:lumOff val="35000"/>
                  </a:schemeClr>
                </a:solidFill>
                <a:sym typeface="Wingdings" pitchFamily="2" charset="2"/>
              </a:rPr>
              <a:t>gevolgen</a:t>
            </a:r>
            <a:endParaRPr lang="en-US" sz="1600" dirty="0">
              <a:solidFill>
                <a:schemeClr val="tx1">
                  <a:lumMod val="65000"/>
                  <a:lumOff val="35000"/>
                </a:schemeClr>
              </a:solidFill>
              <a:sym typeface="Wingdings" pitchFamily="2" charset="2"/>
            </a:endParaRPr>
          </a:p>
          <a:p>
            <a:pPr marL="800100" lvl="1" indent="-342900">
              <a:lnSpc>
                <a:spcPts val="3000"/>
              </a:lnSpc>
              <a:buClr>
                <a:srgbClr val="B88E2E"/>
              </a:buClr>
              <a:buFont typeface="Wingdings" pitchFamily="2" charset="2"/>
              <a:buChar char="Ø"/>
            </a:pPr>
            <a:r>
              <a:rPr lang="en-US" sz="1600" dirty="0">
                <a:solidFill>
                  <a:schemeClr val="tx1">
                    <a:lumMod val="65000"/>
                    <a:lumOff val="35000"/>
                  </a:schemeClr>
                </a:solidFill>
                <a:sym typeface="Wingdings" pitchFamily="2" charset="2"/>
              </a:rPr>
              <a:t>	Stap</a:t>
            </a:r>
            <a:r>
              <a:rPr lang="en-US" sz="1600" b="1" dirty="0">
                <a:solidFill>
                  <a:schemeClr val="tx1">
                    <a:lumMod val="65000"/>
                    <a:lumOff val="35000"/>
                  </a:schemeClr>
                </a:solidFill>
                <a:sym typeface="Wingdings" pitchFamily="2" charset="2"/>
              </a:rPr>
              <a:t> </a:t>
            </a:r>
            <a:r>
              <a:rPr lang="en-US" sz="1600" dirty="0">
                <a:solidFill>
                  <a:schemeClr val="tx1">
                    <a:lumMod val="65000"/>
                    <a:lumOff val="35000"/>
                  </a:schemeClr>
                </a:solidFill>
                <a:sym typeface="Wingdings" pitchFamily="2" charset="2"/>
              </a:rPr>
              <a:t>3 • </a:t>
            </a:r>
            <a:r>
              <a:rPr lang="en-US" sz="1600" b="1" dirty="0" err="1">
                <a:solidFill>
                  <a:srgbClr val="456E73"/>
                </a:solidFill>
                <a:sym typeface="Wingdings" pitchFamily="2" charset="2"/>
              </a:rPr>
              <a:t>Stoppen</a:t>
            </a:r>
            <a:r>
              <a:rPr lang="en-US" sz="1600" b="1" dirty="0">
                <a:solidFill>
                  <a:srgbClr val="456E73"/>
                </a:solidFill>
                <a:sym typeface="Wingdings" pitchFamily="2" charset="2"/>
              </a:rPr>
              <a:t>, </a:t>
            </a:r>
            <a:r>
              <a:rPr lang="en-US" sz="1600" b="1" dirty="0" err="1">
                <a:solidFill>
                  <a:srgbClr val="456E73"/>
                </a:solidFill>
                <a:sym typeface="Wingdings" pitchFamily="2" charset="2"/>
              </a:rPr>
              <a:t>voorkomen</a:t>
            </a:r>
            <a:r>
              <a:rPr lang="en-US" sz="1600" b="1" dirty="0">
                <a:solidFill>
                  <a:srgbClr val="456E73"/>
                </a:solidFill>
                <a:sym typeface="Wingdings" pitchFamily="2" charset="2"/>
              </a:rPr>
              <a:t> </a:t>
            </a:r>
            <a:r>
              <a:rPr lang="en-US" sz="1600" b="1" dirty="0" err="1">
                <a:solidFill>
                  <a:srgbClr val="456E73"/>
                </a:solidFill>
                <a:sym typeface="Wingdings" pitchFamily="2" charset="2"/>
              </a:rPr>
              <a:t>en</a:t>
            </a:r>
            <a:r>
              <a:rPr lang="en-US" sz="1600" b="1" dirty="0">
                <a:solidFill>
                  <a:srgbClr val="456E73"/>
                </a:solidFill>
                <a:sym typeface="Wingdings" pitchFamily="2" charset="2"/>
              </a:rPr>
              <a:t> </a:t>
            </a:r>
            <a:r>
              <a:rPr lang="en-US" sz="1600" b="1" dirty="0" err="1">
                <a:solidFill>
                  <a:srgbClr val="456E73"/>
                </a:solidFill>
                <a:sym typeface="Wingdings" pitchFamily="2" charset="2"/>
              </a:rPr>
              <a:t>beperken</a:t>
            </a:r>
            <a:r>
              <a:rPr lang="en-US" sz="1600" b="1" dirty="0">
                <a:solidFill>
                  <a:srgbClr val="456E73"/>
                </a:solidFill>
                <a:sym typeface="Wingdings" pitchFamily="2" charset="2"/>
              </a:rPr>
              <a:t> </a:t>
            </a:r>
            <a:r>
              <a:rPr lang="en-US" sz="1600" dirty="0" err="1">
                <a:solidFill>
                  <a:schemeClr val="tx1">
                    <a:lumMod val="65000"/>
                    <a:lumOff val="35000"/>
                  </a:schemeClr>
                </a:solidFill>
                <a:sym typeface="Wingdings" pitchFamily="2" charset="2"/>
              </a:rPr>
              <a:t>negatieve</a:t>
            </a:r>
            <a:r>
              <a:rPr lang="en-US" sz="1600" dirty="0">
                <a:solidFill>
                  <a:schemeClr val="tx1">
                    <a:lumMod val="65000"/>
                    <a:lumOff val="35000"/>
                  </a:schemeClr>
                </a:solidFill>
                <a:sym typeface="Wingdings" pitchFamily="2" charset="2"/>
              </a:rPr>
              <a:t> </a:t>
            </a:r>
            <a:r>
              <a:rPr lang="en-US" sz="1600" dirty="0" err="1">
                <a:solidFill>
                  <a:schemeClr val="tx1">
                    <a:lumMod val="65000"/>
                    <a:lumOff val="35000"/>
                  </a:schemeClr>
                </a:solidFill>
                <a:sym typeface="Wingdings" pitchFamily="2" charset="2"/>
              </a:rPr>
              <a:t>gevolgen</a:t>
            </a:r>
            <a:endParaRPr lang="en-US" sz="1600" dirty="0">
              <a:solidFill>
                <a:schemeClr val="tx1">
                  <a:lumMod val="65000"/>
                  <a:lumOff val="35000"/>
                </a:schemeClr>
              </a:solidFill>
              <a:sym typeface="Wingdings" pitchFamily="2" charset="2"/>
            </a:endParaRPr>
          </a:p>
          <a:p>
            <a:pPr marL="800100" lvl="1" indent="-342900">
              <a:lnSpc>
                <a:spcPts val="3000"/>
              </a:lnSpc>
              <a:buClr>
                <a:srgbClr val="B88E2E"/>
              </a:buClr>
              <a:buFont typeface="Wingdings" pitchFamily="2" charset="2"/>
              <a:buChar char="Ø"/>
            </a:pPr>
            <a:r>
              <a:rPr lang="en-US" sz="1600" dirty="0">
                <a:solidFill>
                  <a:schemeClr val="tx1">
                    <a:lumMod val="65000"/>
                    <a:lumOff val="35000"/>
                  </a:schemeClr>
                </a:solidFill>
                <a:sym typeface="Wingdings" pitchFamily="2" charset="2"/>
              </a:rPr>
              <a:t>	Stap</a:t>
            </a:r>
            <a:r>
              <a:rPr lang="en-US" sz="1600" b="1" dirty="0">
                <a:solidFill>
                  <a:schemeClr val="tx1">
                    <a:lumMod val="65000"/>
                    <a:lumOff val="35000"/>
                  </a:schemeClr>
                </a:solidFill>
                <a:sym typeface="Wingdings" pitchFamily="2" charset="2"/>
              </a:rPr>
              <a:t> </a:t>
            </a:r>
            <a:r>
              <a:rPr lang="en-US" sz="1600" dirty="0">
                <a:solidFill>
                  <a:schemeClr val="tx1">
                    <a:lumMod val="65000"/>
                    <a:lumOff val="35000"/>
                  </a:schemeClr>
                </a:solidFill>
                <a:sym typeface="Wingdings" pitchFamily="2" charset="2"/>
              </a:rPr>
              <a:t>4 • </a:t>
            </a:r>
            <a:r>
              <a:rPr lang="en-US" sz="1600" b="1" dirty="0" err="1">
                <a:solidFill>
                  <a:srgbClr val="456E73"/>
                </a:solidFill>
                <a:sym typeface="Wingdings" pitchFamily="2" charset="2"/>
              </a:rPr>
              <a:t>Monitoren</a:t>
            </a:r>
            <a:r>
              <a:rPr lang="en-US" sz="1600" dirty="0">
                <a:solidFill>
                  <a:schemeClr val="tx1">
                    <a:lumMod val="65000"/>
                    <a:lumOff val="35000"/>
                  </a:schemeClr>
                </a:solidFill>
                <a:sym typeface="Wingdings" pitchFamily="2" charset="2"/>
              </a:rPr>
              <a:t> van </a:t>
            </a:r>
            <a:r>
              <a:rPr lang="en-US" sz="1600" dirty="0" err="1">
                <a:solidFill>
                  <a:schemeClr val="tx1">
                    <a:lumMod val="65000"/>
                    <a:lumOff val="35000"/>
                  </a:schemeClr>
                </a:solidFill>
                <a:sym typeface="Wingdings" pitchFamily="2" charset="2"/>
              </a:rPr>
              <a:t>doeltreffendheid</a:t>
            </a:r>
            <a:r>
              <a:rPr lang="en-US" sz="1600" dirty="0">
                <a:solidFill>
                  <a:schemeClr val="tx1">
                    <a:lumMod val="65000"/>
                    <a:lumOff val="35000"/>
                  </a:schemeClr>
                </a:solidFill>
                <a:sym typeface="Wingdings" pitchFamily="2" charset="2"/>
              </a:rPr>
              <a:t> </a:t>
            </a:r>
            <a:r>
              <a:rPr lang="en-US" sz="1600" dirty="0" err="1">
                <a:solidFill>
                  <a:schemeClr val="tx1">
                    <a:lumMod val="65000"/>
                    <a:lumOff val="35000"/>
                  </a:schemeClr>
                </a:solidFill>
                <a:sym typeface="Wingdings" pitchFamily="2" charset="2"/>
              </a:rPr>
              <a:t>acties</a:t>
            </a:r>
            <a:endParaRPr lang="en-US" sz="1600" dirty="0">
              <a:solidFill>
                <a:schemeClr val="tx1">
                  <a:lumMod val="65000"/>
                  <a:lumOff val="35000"/>
                </a:schemeClr>
              </a:solidFill>
              <a:sym typeface="Wingdings" pitchFamily="2" charset="2"/>
            </a:endParaRPr>
          </a:p>
          <a:p>
            <a:pPr marL="800100" lvl="1" indent="-342900">
              <a:lnSpc>
                <a:spcPts val="3000"/>
              </a:lnSpc>
              <a:buClr>
                <a:srgbClr val="B88E2E"/>
              </a:buClr>
              <a:buFont typeface="Wingdings" pitchFamily="2" charset="2"/>
              <a:buChar char="Ø"/>
            </a:pPr>
            <a:r>
              <a:rPr lang="en-US" sz="1600" dirty="0">
                <a:solidFill>
                  <a:schemeClr val="tx1">
                    <a:lumMod val="65000"/>
                    <a:lumOff val="35000"/>
                  </a:schemeClr>
                </a:solidFill>
                <a:sym typeface="Wingdings" pitchFamily="2" charset="2"/>
              </a:rPr>
              <a:t>	Stap</a:t>
            </a:r>
            <a:r>
              <a:rPr lang="en-US" sz="1600" b="1" dirty="0">
                <a:solidFill>
                  <a:schemeClr val="tx1">
                    <a:lumMod val="65000"/>
                    <a:lumOff val="35000"/>
                  </a:schemeClr>
                </a:solidFill>
                <a:sym typeface="Wingdings" pitchFamily="2" charset="2"/>
              </a:rPr>
              <a:t> </a:t>
            </a:r>
            <a:r>
              <a:rPr lang="en-US" sz="1600" dirty="0">
                <a:solidFill>
                  <a:schemeClr val="tx1">
                    <a:lumMod val="65000"/>
                    <a:lumOff val="35000"/>
                  </a:schemeClr>
                </a:solidFill>
                <a:sym typeface="Wingdings" pitchFamily="2" charset="2"/>
              </a:rPr>
              <a:t>5 • </a:t>
            </a:r>
            <a:r>
              <a:rPr lang="en-US" sz="1600" b="1" dirty="0" err="1">
                <a:solidFill>
                  <a:srgbClr val="456E73"/>
                </a:solidFill>
                <a:sym typeface="Wingdings" pitchFamily="2" charset="2"/>
              </a:rPr>
              <a:t>Communiceren</a:t>
            </a:r>
            <a:r>
              <a:rPr lang="en-US" sz="1600" dirty="0">
                <a:solidFill>
                  <a:schemeClr val="tx1">
                    <a:lumMod val="65000"/>
                    <a:lumOff val="35000"/>
                  </a:schemeClr>
                </a:solidFill>
                <a:sym typeface="Wingdings" pitchFamily="2" charset="2"/>
              </a:rPr>
              <a:t> over </a:t>
            </a:r>
            <a:r>
              <a:rPr lang="en-US" sz="1600" dirty="0" err="1">
                <a:solidFill>
                  <a:schemeClr val="tx1">
                    <a:lumMod val="65000"/>
                    <a:lumOff val="35000"/>
                  </a:schemeClr>
                </a:solidFill>
                <a:sym typeface="Wingdings" pitchFamily="2" charset="2"/>
              </a:rPr>
              <a:t>beleid</a:t>
            </a:r>
            <a:r>
              <a:rPr lang="en-US" sz="1600" dirty="0">
                <a:solidFill>
                  <a:schemeClr val="tx1">
                    <a:lumMod val="65000"/>
                    <a:lumOff val="35000"/>
                  </a:schemeClr>
                </a:solidFill>
                <a:sym typeface="Wingdings" pitchFamily="2" charset="2"/>
              </a:rPr>
              <a:t>, risico’s, </a:t>
            </a:r>
            <a:r>
              <a:rPr lang="en-US" sz="1600" dirty="0" err="1">
                <a:solidFill>
                  <a:schemeClr val="tx1">
                    <a:lumMod val="65000"/>
                    <a:lumOff val="35000"/>
                  </a:schemeClr>
                </a:solidFill>
                <a:sym typeface="Wingdings" pitchFamily="2" charset="2"/>
              </a:rPr>
              <a:t>acties</a:t>
            </a:r>
            <a:r>
              <a:rPr lang="en-US" sz="1600" dirty="0">
                <a:solidFill>
                  <a:schemeClr val="tx1">
                    <a:lumMod val="65000"/>
                    <a:lumOff val="35000"/>
                  </a:schemeClr>
                </a:solidFill>
                <a:sym typeface="Wingdings" pitchFamily="2" charset="2"/>
              </a:rPr>
              <a:t> </a:t>
            </a:r>
            <a:r>
              <a:rPr lang="en-US" sz="1600" dirty="0" err="1">
                <a:solidFill>
                  <a:schemeClr val="tx1">
                    <a:lumMod val="65000"/>
                    <a:lumOff val="35000"/>
                  </a:schemeClr>
                </a:solidFill>
                <a:sym typeface="Wingdings" pitchFamily="2" charset="2"/>
              </a:rPr>
              <a:t>en</a:t>
            </a:r>
            <a:r>
              <a:rPr lang="en-US" sz="1600" dirty="0">
                <a:solidFill>
                  <a:schemeClr val="tx1">
                    <a:lumMod val="65000"/>
                    <a:lumOff val="35000"/>
                  </a:schemeClr>
                </a:solidFill>
                <a:sym typeface="Wingdings" pitchFamily="2" charset="2"/>
              </a:rPr>
              <a:t> </a:t>
            </a:r>
            <a:r>
              <a:rPr lang="en-US" sz="1600" dirty="0" err="1">
                <a:solidFill>
                  <a:schemeClr val="tx1">
                    <a:lumMod val="65000"/>
                    <a:lumOff val="35000"/>
                  </a:schemeClr>
                </a:solidFill>
                <a:sym typeface="Wingdings" pitchFamily="2" charset="2"/>
              </a:rPr>
              <a:t>resultaten</a:t>
            </a:r>
            <a:endParaRPr lang="en-US" sz="1600" dirty="0">
              <a:solidFill>
                <a:schemeClr val="tx1">
                  <a:lumMod val="65000"/>
                  <a:lumOff val="35000"/>
                </a:schemeClr>
              </a:solidFill>
              <a:sym typeface="Wingdings" pitchFamily="2" charset="2"/>
            </a:endParaRPr>
          </a:p>
          <a:p>
            <a:pPr marL="800100" lvl="1" indent="-342900">
              <a:lnSpc>
                <a:spcPts val="3000"/>
              </a:lnSpc>
              <a:buClr>
                <a:srgbClr val="B88E2E"/>
              </a:buClr>
              <a:buFont typeface="Wingdings" pitchFamily="2" charset="2"/>
              <a:buChar char="Ø"/>
            </a:pPr>
            <a:r>
              <a:rPr lang="en-US" sz="1600" dirty="0">
                <a:solidFill>
                  <a:schemeClr val="tx1">
                    <a:lumMod val="65000"/>
                    <a:lumOff val="35000"/>
                  </a:schemeClr>
                </a:solidFill>
                <a:sym typeface="Wingdings" pitchFamily="2" charset="2"/>
              </a:rPr>
              <a:t>	Stap</a:t>
            </a:r>
            <a:r>
              <a:rPr lang="en-US" sz="1600" b="1" dirty="0">
                <a:solidFill>
                  <a:schemeClr val="tx1">
                    <a:lumMod val="65000"/>
                    <a:lumOff val="35000"/>
                  </a:schemeClr>
                </a:solidFill>
                <a:sym typeface="Wingdings" pitchFamily="2" charset="2"/>
              </a:rPr>
              <a:t> </a:t>
            </a:r>
            <a:r>
              <a:rPr lang="en-US" sz="1600" dirty="0">
                <a:solidFill>
                  <a:schemeClr val="tx1">
                    <a:lumMod val="65000"/>
                    <a:lumOff val="35000"/>
                  </a:schemeClr>
                </a:solidFill>
                <a:sym typeface="Wingdings" pitchFamily="2" charset="2"/>
              </a:rPr>
              <a:t>6 •</a:t>
            </a:r>
            <a:r>
              <a:rPr lang="en-US" sz="1600" b="1" dirty="0">
                <a:solidFill>
                  <a:schemeClr val="tx1">
                    <a:lumMod val="65000"/>
                    <a:lumOff val="35000"/>
                  </a:schemeClr>
                </a:solidFill>
                <a:sym typeface="Wingdings" pitchFamily="2" charset="2"/>
              </a:rPr>
              <a:t> </a:t>
            </a:r>
            <a:r>
              <a:rPr lang="en-US" sz="1600" b="1" dirty="0" err="1">
                <a:solidFill>
                  <a:srgbClr val="456E73"/>
                </a:solidFill>
                <a:sym typeface="Wingdings" pitchFamily="2" charset="2"/>
              </a:rPr>
              <a:t>Herstellen</a:t>
            </a:r>
            <a:r>
              <a:rPr lang="en-US" sz="1600" dirty="0">
                <a:solidFill>
                  <a:schemeClr val="tx1">
                    <a:lumMod val="65000"/>
                    <a:lumOff val="35000"/>
                  </a:schemeClr>
                </a:solidFill>
                <a:sym typeface="Wingdings" pitchFamily="2" charset="2"/>
              </a:rPr>
              <a:t> van schade of </a:t>
            </a:r>
            <a:r>
              <a:rPr lang="en-US" sz="1600" dirty="0" err="1">
                <a:solidFill>
                  <a:schemeClr val="tx1">
                    <a:lumMod val="65000"/>
                    <a:lumOff val="35000"/>
                  </a:schemeClr>
                </a:solidFill>
                <a:sym typeface="Wingdings" pitchFamily="2" charset="2"/>
              </a:rPr>
              <a:t>hieraan</a:t>
            </a:r>
            <a:r>
              <a:rPr lang="en-US" sz="1600" dirty="0">
                <a:solidFill>
                  <a:schemeClr val="tx1">
                    <a:lumMod val="65000"/>
                    <a:lumOff val="35000"/>
                  </a:schemeClr>
                </a:solidFill>
                <a:sym typeface="Wingdings" pitchFamily="2" charset="2"/>
              </a:rPr>
              <a:t> </a:t>
            </a:r>
            <a:r>
              <a:rPr lang="en-US" sz="1600" dirty="0" err="1">
                <a:solidFill>
                  <a:schemeClr val="tx1">
                    <a:lumMod val="65000"/>
                    <a:lumOff val="35000"/>
                  </a:schemeClr>
                </a:solidFill>
                <a:sym typeface="Wingdings" pitchFamily="2" charset="2"/>
              </a:rPr>
              <a:t>meewerken</a:t>
            </a:r>
            <a:endParaRPr lang="en-US" sz="1600" dirty="0">
              <a:solidFill>
                <a:schemeClr val="tx1">
                  <a:lumMod val="65000"/>
                  <a:lumOff val="35000"/>
                </a:schemeClr>
              </a:solidFill>
              <a:sym typeface="Wingdings" pitchFamily="2" charset="2"/>
            </a:endParaRPr>
          </a:p>
          <a:p>
            <a:pPr>
              <a:lnSpc>
                <a:spcPts val="3000"/>
              </a:lnSpc>
              <a:buClr>
                <a:srgbClr val="B88E2E"/>
              </a:buClr>
            </a:pPr>
            <a:endParaRPr lang="en-US" sz="1000" b="1" dirty="0">
              <a:solidFill>
                <a:schemeClr val="tx1">
                  <a:lumMod val="65000"/>
                  <a:lumOff val="35000"/>
                </a:schemeClr>
              </a:solidFill>
              <a:sym typeface="Wingdings" pitchFamily="2" charset="2"/>
            </a:endParaRPr>
          </a:p>
          <a:p>
            <a:pPr marL="285750" indent="-285750">
              <a:lnSpc>
                <a:spcPts val="3000"/>
              </a:lnSpc>
              <a:buClr>
                <a:srgbClr val="B88E2E"/>
              </a:buClr>
              <a:buFont typeface="Arial" panose="020B0604020202020204" pitchFamily="34" charset="0"/>
              <a:buChar char="•"/>
            </a:pPr>
            <a:r>
              <a:rPr lang="en-US" sz="2000" dirty="0">
                <a:solidFill>
                  <a:schemeClr val="tx1">
                    <a:lumMod val="65000"/>
                    <a:lumOff val="35000"/>
                  </a:schemeClr>
                </a:solidFill>
                <a:sym typeface="Wingdings" pitchFamily="2" charset="2"/>
              </a:rPr>
              <a:t>Basis van </a:t>
            </a:r>
            <a:r>
              <a:rPr lang="en-US" sz="2000" dirty="0" err="1">
                <a:solidFill>
                  <a:schemeClr val="tx1">
                    <a:lumMod val="65000"/>
                    <a:lumOff val="35000"/>
                  </a:schemeClr>
                </a:solidFill>
                <a:sym typeface="Wingdings" pitchFamily="2" charset="2"/>
              </a:rPr>
              <a:t>dit</a:t>
            </a:r>
            <a:r>
              <a:rPr lang="en-US" sz="2000" dirty="0">
                <a:solidFill>
                  <a:schemeClr val="tx1">
                    <a:lumMod val="65000"/>
                    <a:lumOff val="35000"/>
                  </a:schemeClr>
                </a:solidFill>
                <a:sym typeface="Wingdings" pitchFamily="2" charset="2"/>
              </a:rPr>
              <a:t> 6-stappenmodel </a:t>
            </a:r>
            <a:r>
              <a:rPr lang="en-US" sz="2000" dirty="0" err="1">
                <a:solidFill>
                  <a:schemeClr val="tx1">
                    <a:lumMod val="65000"/>
                    <a:lumOff val="35000"/>
                  </a:schemeClr>
                </a:solidFill>
                <a:sym typeface="Wingdings" pitchFamily="2" charset="2"/>
              </a:rPr>
              <a:t>ligt</a:t>
            </a:r>
            <a:r>
              <a:rPr lang="en-US" sz="2000" dirty="0">
                <a:solidFill>
                  <a:schemeClr val="tx1">
                    <a:lumMod val="65000"/>
                    <a:lumOff val="35000"/>
                  </a:schemeClr>
                </a:solidFill>
                <a:sym typeface="Wingdings" pitchFamily="2" charset="2"/>
              </a:rPr>
              <a:t> in de </a:t>
            </a:r>
            <a:r>
              <a:rPr lang="en-US" sz="2000" b="1" dirty="0">
                <a:solidFill>
                  <a:srgbClr val="456E73"/>
                </a:solidFill>
                <a:sym typeface="Wingdings" pitchFamily="2" charset="2"/>
              </a:rPr>
              <a:t>OESO-</a:t>
            </a:r>
            <a:r>
              <a:rPr lang="en-US" sz="2000" b="1" dirty="0" err="1">
                <a:solidFill>
                  <a:srgbClr val="456E73"/>
                </a:solidFill>
                <a:sym typeface="Wingdings" pitchFamily="2" charset="2"/>
              </a:rPr>
              <a:t>richtlijnen</a:t>
            </a:r>
            <a:r>
              <a:rPr lang="en-US" sz="2000" b="1" dirty="0">
                <a:solidFill>
                  <a:srgbClr val="456E73"/>
                </a:solidFill>
                <a:sym typeface="Wingdings" pitchFamily="2" charset="2"/>
              </a:rPr>
              <a:t> </a:t>
            </a:r>
            <a:r>
              <a:rPr lang="en-US" sz="2000" b="1" dirty="0" err="1">
                <a:solidFill>
                  <a:srgbClr val="456E73"/>
                </a:solidFill>
                <a:sym typeface="Wingdings" pitchFamily="2" charset="2"/>
              </a:rPr>
              <a:t>voor</a:t>
            </a:r>
            <a:r>
              <a:rPr lang="en-US" sz="2000" b="1" dirty="0">
                <a:solidFill>
                  <a:srgbClr val="456E73"/>
                </a:solidFill>
                <a:sym typeface="Wingdings" pitchFamily="2" charset="2"/>
              </a:rPr>
              <a:t> </a:t>
            </a:r>
            <a:r>
              <a:rPr lang="en-US" sz="2000" b="1" dirty="0" err="1">
                <a:solidFill>
                  <a:srgbClr val="456E73"/>
                </a:solidFill>
                <a:sym typeface="Wingdings" pitchFamily="2" charset="2"/>
              </a:rPr>
              <a:t>multinationale</a:t>
            </a:r>
            <a:r>
              <a:rPr lang="en-US" sz="2000" b="1" dirty="0">
                <a:solidFill>
                  <a:srgbClr val="456E73"/>
                </a:solidFill>
                <a:sym typeface="Wingdings" pitchFamily="2" charset="2"/>
              </a:rPr>
              <a:t> </a:t>
            </a:r>
            <a:r>
              <a:rPr lang="en-US" sz="2000" b="1" dirty="0" err="1">
                <a:solidFill>
                  <a:srgbClr val="456E73"/>
                </a:solidFill>
                <a:sym typeface="Wingdings" pitchFamily="2" charset="2"/>
              </a:rPr>
              <a:t>ondernemingen</a:t>
            </a:r>
            <a:r>
              <a:rPr lang="en-US" sz="2000" dirty="0">
                <a:solidFill>
                  <a:schemeClr val="tx1">
                    <a:lumMod val="65000"/>
                    <a:lumOff val="35000"/>
                  </a:schemeClr>
                </a:solidFill>
                <a:sym typeface="Wingdings" pitchFamily="2" charset="2"/>
              </a:rPr>
              <a:t>. Nederlandse </a:t>
            </a:r>
            <a:r>
              <a:rPr lang="en-US" sz="2000" dirty="0" err="1">
                <a:solidFill>
                  <a:schemeClr val="tx1">
                    <a:lumMod val="65000"/>
                    <a:lumOff val="35000"/>
                  </a:schemeClr>
                </a:solidFill>
                <a:sym typeface="Wingdings" pitchFamily="2" charset="2"/>
              </a:rPr>
              <a:t>overheid</a:t>
            </a:r>
            <a:r>
              <a:rPr lang="en-US" sz="2000" dirty="0">
                <a:solidFill>
                  <a:schemeClr val="tx1">
                    <a:lumMod val="65000"/>
                    <a:lumOff val="35000"/>
                  </a:schemeClr>
                </a:solidFill>
                <a:sym typeface="Wingdings" pitchFamily="2" charset="2"/>
              </a:rPr>
              <a:t> </a:t>
            </a:r>
            <a:r>
              <a:rPr lang="en-US" sz="2000" dirty="0" err="1">
                <a:solidFill>
                  <a:schemeClr val="tx1">
                    <a:lumMod val="65000"/>
                    <a:lumOff val="35000"/>
                  </a:schemeClr>
                </a:solidFill>
                <a:sym typeface="Wingdings" pitchFamily="2" charset="2"/>
              </a:rPr>
              <a:t>verwacht</a:t>
            </a:r>
            <a:r>
              <a:rPr lang="en-US" sz="2000" dirty="0">
                <a:solidFill>
                  <a:schemeClr val="tx1">
                    <a:lumMod val="65000"/>
                    <a:lumOff val="35000"/>
                  </a:schemeClr>
                </a:solidFill>
                <a:sym typeface="Wingdings" pitchFamily="2" charset="2"/>
              </a:rPr>
              <a:t> </a:t>
            </a:r>
            <a:r>
              <a:rPr lang="en-US" sz="2000" dirty="0" err="1">
                <a:solidFill>
                  <a:schemeClr val="tx1">
                    <a:lumMod val="65000"/>
                    <a:lumOff val="35000"/>
                  </a:schemeClr>
                </a:solidFill>
                <a:sym typeface="Wingdings" pitchFamily="2" charset="2"/>
              </a:rPr>
              <a:t>dat</a:t>
            </a:r>
            <a:r>
              <a:rPr lang="en-US" sz="2000" dirty="0">
                <a:solidFill>
                  <a:schemeClr val="tx1">
                    <a:lumMod val="65000"/>
                    <a:lumOff val="35000"/>
                  </a:schemeClr>
                </a:solidFill>
                <a:sym typeface="Wingdings" pitchFamily="2" charset="2"/>
              </a:rPr>
              <a:t> alle </a:t>
            </a:r>
            <a:r>
              <a:rPr lang="en-US" sz="2000" dirty="0" err="1">
                <a:solidFill>
                  <a:schemeClr val="tx1">
                    <a:lumMod val="65000"/>
                    <a:lumOff val="35000"/>
                  </a:schemeClr>
                </a:solidFill>
                <a:sym typeface="Wingdings" pitchFamily="2" charset="2"/>
              </a:rPr>
              <a:t>bedrijven</a:t>
            </a:r>
            <a:r>
              <a:rPr lang="en-US" sz="2000" dirty="0">
                <a:solidFill>
                  <a:schemeClr val="tx1">
                    <a:lumMod val="65000"/>
                    <a:lumOff val="35000"/>
                  </a:schemeClr>
                </a:solidFill>
                <a:sym typeface="Wingdings" pitchFamily="2" charset="2"/>
              </a:rPr>
              <a:t> met </a:t>
            </a:r>
            <a:r>
              <a:rPr lang="en-US" sz="2000" dirty="0" err="1">
                <a:solidFill>
                  <a:schemeClr val="tx1">
                    <a:lumMod val="65000"/>
                    <a:lumOff val="35000"/>
                  </a:schemeClr>
                </a:solidFill>
                <a:sym typeface="Wingdings" pitchFamily="2" charset="2"/>
              </a:rPr>
              <a:t>internationale</a:t>
            </a:r>
            <a:r>
              <a:rPr lang="en-US" sz="2000" dirty="0">
                <a:solidFill>
                  <a:schemeClr val="tx1">
                    <a:lumMod val="65000"/>
                    <a:lumOff val="35000"/>
                  </a:schemeClr>
                </a:solidFill>
                <a:sym typeface="Wingdings" pitchFamily="2" charset="2"/>
              </a:rPr>
              <a:t> </a:t>
            </a:r>
            <a:r>
              <a:rPr lang="en-US" sz="2000" dirty="0" err="1">
                <a:solidFill>
                  <a:schemeClr val="tx1">
                    <a:lumMod val="65000"/>
                    <a:lumOff val="35000"/>
                  </a:schemeClr>
                </a:solidFill>
                <a:sym typeface="Wingdings" pitchFamily="2" charset="2"/>
              </a:rPr>
              <a:t>ketens</a:t>
            </a:r>
            <a:r>
              <a:rPr lang="en-US" sz="2000" dirty="0">
                <a:solidFill>
                  <a:schemeClr val="tx1">
                    <a:lumMod val="65000"/>
                    <a:lumOff val="35000"/>
                  </a:schemeClr>
                </a:solidFill>
                <a:sym typeface="Wingdings" pitchFamily="2" charset="2"/>
              </a:rPr>
              <a:t> deze </a:t>
            </a:r>
            <a:r>
              <a:rPr lang="en-US" sz="2000" dirty="0" err="1">
                <a:solidFill>
                  <a:schemeClr val="tx1">
                    <a:lumMod val="65000"/>
                    <a:lumOff val="35000"/>
                  </a:schemeClr>
                </a:solidFill>
                <a:sym typeface="Wingdings" pitchFamily="2" charset="2"/>
              </a:rPr>
              <a:t>implementeren</a:t>
            </a:r>
            <a:r>
              <a:rPr lang="en-US" sz="2000" dirty="0">
                <a:solidFill>
                  <a:schemeClr val="tx1">
                    <a:lumMod val="65000"/>
                    <a:lumOff val="35000"/>
                  </a:schemeClr>
                </a:solidFill>
                <a:sym typeface="Wingdings" pitchFamily="2" charset="2"/>
              </a:rPr>
              <a:t>.</a:t>
            </a:r>
          </a:p>
          <a:p>
            <a:pPr marL="285750" indent="-285750">
              <a:lnSpc>
                <a:spcPts val="3000"/>
              </a:lnSpc>
              <a:buClr>
                <a:srgbClr val="B88E2E"/>
              </a:buClr>
              <a:buFont typeface="Arial" panose="020B0604020202020204" pitchFamily="34" charset="0"/>
              <a:buChar char="•"/>
            </a:pPr>
            <a:endParaRPr lang="en-US" sz="1000" b="1" dirty="0">
              <a:solidFill>
                <a:schemeClr val="tx1">
                  <a:lumMod val="65000"/>
                  <a:lumOff val="35000"/>
                </a:schemeClr>
              </a:solidFill>
              <a:sym typeface="Wingdings" pitchFamily="2" charset="2"/>
            </a:endParaRPr>
          </a:p>
          <a:p>
            <a:pPr marL="285750" indent="-285750">
              <a:lnSpc>
                <a:spcPts val="3000"/>
              </a:lnSpc>
              <a:buClr>
                <a:srgbClr val="B88E2E"/>
              </a:buClr>
              <a:buFont typeface="Arial" panose="020B0604020202020204" pitchFamily="34" charset="0"/>
              <a:buChar char="•"/>
            </a:pPr>
            <a:r>
              <a:rPr lang="en-US" sz="2000" b="1" dirty="0">
                <a:solidFill>
                  <a:srgbClr val="456E73"/>
                </a:solidFill>
              </a:rPr>
              <a:t>Alle MVO-</a:t>
            </a:r>
            <a:r>
              <a:rPr lang="en-US" sz="2000" b="1" dirty="0" err="1">
                <a:solidFill>
                  <a:srgbClr val="456E73"/>
                </a:solidFill>
              </a:rPr>
              <a:t>wetgeving</a:t>
            </a:r>
            <a:r>
              <a:rPr lang="en-US" sz="2000" b="1" dirty="0">
                <a:solidFill>
                  <a:srgbClr val="456E73"/>
                </a:solidFill>
              </a:rPr>
              <a:t> </a:t>
            </a:r>
            <a:r>
              <a:rPr lang="en-US" sz="2000" dirty="0" err="1">
                <a:solidFill>
                  <a:schemeClr val="tx1">
                    <a:lumMod val="65000"/>
                    <a:lumOff val="35000"/>
                  </a:schemeClr>
                </a:solidFill>
              </a:rPr>
              <a:t>wereldwijd</a:t>
            </a:r>
            <a:r>
              <a:rPr lang="en-US" sz="2000" dirty="0">
                <a:solidFill>
                  <a:schemeClr val="tx1">
                    <a:lumMod val="65000"/>
                    <a:lumOff val="35000"/>
                  </a:schemeClr>
                </a:solidFill>
              </a:rPr>
              <a:t> </a:t>
            </a:r>
            <a:r>
              <a:rPr lang="en-US" sz="2000" dirty="0" err="1">
                <a:solidFill>
                  <a:schemeClr val="tx1">
                    <a:lumMod val="65000"/>
                    <a:lumOff val="35000"/>
                  </a:schemeClr>
                </a:solidFill>
              </a:rPr>
              <a:t>leunt</a:t>
            </a:r>
            <a:r>
              <a:rPr lang="en-US" sz="2000" dirty="0">
                <a:solidFill>
                  <a:schemeClr val="tx1">
                    <a:lumMod val="65000"/>
                    <a:lumOff val="35000"/>
                  </a:schemeClr>
                </a:solidFill>
              </a:rPr>
              <a:t> op deze OESO-</a:t>
            </a:r>
            <a:r>
              <a:rPr lang="en-US" sz="2000" dirty="0" err="1">
                <a:solidFill>
                  <a:schemeClr val="tx1">
                    <a:lumMod val="65000"/>
                    <a:lumOff val="35000"/>
                  </a:schemeClr>
                </a:solidFill>
              </a:rPr>
              <a:t>richtlijnen</a:t>
            </a:r>
            <a:endParaRPr lang="en-US" sz="2000" dirty="0">
              <a:solidFill>
                <a:schemeClr val="tx1">
                  <a:lumMod val="65000"/>
                  <a:lumOff val="35000"/>
                </a:schemeClr>
              </a:solidFill>
            </a:endParaRPr>
          </a:p>
        </p:txBody>
      </p:sp>
      <p:sp>
        <p:nvSpPr>
          <p:cNvPr id="3" name="Rechthoek 2">
            <a:extLst>
              <a:ext uri="{FF2B5EF4-FFF2-40B4-BE49-F238E27FC236}">
                <a16:creationId xmlns:a16="http://schemas.microsoft.com/office/drawing/2014/main" id="{0679CE9D-0705-A62E-9311-0E0B0FA5E5B2}"/>
              </a:ext>
            </a:extLst>
          </p:cNvPr>
          <p:cNvSpPr/>
          <p:nvPr/>
        </p:nvSpPr>
        <p:spPr>
          <a:xfrm>
            <a:off x="9190299" y="0"/>
            <a:ext cx="3002842" cy="6858000"/>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a:extLst>
              <a:ext uri="{FF2B5EF4-FFF2-40B4-BE49-F238E27FC236}">
                <a16:creationId xmlns:a16="http://schemas.microsoft.com/office/drawing/2014/main" id="{1D10C9F5-5BB7-F540-5C49-4F00E5225BD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375494" y="0"/>
            <a:ext cx="2817647" cy="6858000"/>
          </a:xfrm>
          <a:prstGeom prst="rect">
            <a:avLst/>
          </a:prstGeom>
        </p:spPr>
      </p:pic>
      <p:sp>
        <p:nvSpPr>
          <p:cNvPr id="9" name="Afgeronde rechthoek 8">
            <a:extLst>
              <a:ext uri="{FF2B5EF4-FFF2-40B4-BE49-F238E27FC236}">
                <a16:creationId xmlns:a16="http://schemas.microsoft.com/office/drawing/2014/main" id="{660024E9-AEEC-EE67-6C36-D5EEFAB50BC2}"/>
              </a:ext>
            </a:extLst>
          </p:cNvPr>
          <p:cNvSpPr/>
          <p:nvPr/>
        </p:nvSpPr>
        <p:spPr>
          <a:xfrm>
            <a:off x="9872696" y="-329890"/>
            <a:ext cx="1880284" cy="1958197"/>
          </a:xfrm>
          <a:prstGeom prst="round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Afbeelding 10">
            <a:extLst>
              <a:ext uri="{FF2B5EF4-FFF2-40B4-BE49-F238E27FC236}">
                <a16:creationId xmlns:a16="http://schemas.microsoft.com/office/drawing/2014/main" id="{04AA9476-E815-0326-02D4-BC7E40A98FB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004172" y="0"/>
            <a:ext cx="1606033" cy="1606033"/>
          </a:xfrm>
          <a:prstGeom prst="rect">
            <a:avLst/>
          </a:prstGeom>
        </p:spPr>
      </p:pic>
      <p:sp>
        <p:nvSpPr>
          <p:cNvPr id="12" name="Tekstvak 11">
            <a:extLst>
              <a:ext uri="{FF2B5EF4-FFF2-40B4-BE49-F238E27FC236}">
                <a16:creationId xmlns:a16="http://schemas.microsoft.com/office/drawing/2014/main" id="{18CD7ED8-1BBB-B682-924E-30CB4127FD3B}"/>
              </a:ext>
            </a:extLst>
          </p:cNvPr>
          <p:cNvSpPr txBox="1"/>
          <p:nvPr/>
        </p:nvSpPr>
        <p:spPr>
          <a:xfrm>
            <a:off x="11205435" y="6507307"/>
            <a:ext cx="1973129" cy="242374"/>
          </a:xfrm>
          <a:prstGeom prst="rect">
            <a:avLst/>
          </a:prstGeom>
          <a:noFill/>
        </p:spPr>
        <p:txBody>
          <a:bodyPr wrap="square" rtlCol="0">
            <a:spAutoFit/>
          </a:bodyPr>
          <a:lstStyle/>
          <a:p>
            <a:pPr>
              <a:lnSpc>
                <a:spcPct val="114000"/>
              </a:lnSpc>
              <a:buClr>
                <a:srgbClr val="B88E00"/>
              </a:buClr>
            </a:pPr>
            <a:r>
              <a:rPr lang="nl-NL" sz="900" kern="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a:t>
            </a:r>
            <a:r>
              <a:rPr lang="en-US" sz="900" kern="0" noProof="0" dirty="0">
                <a:solidFill>
                  <a:srgbClr val="F0F4F4"/>
                </a:solidFill>
                <a:ea typeface="Times New Roman" panose="02020603050405020304" pitchFamily="18" charset="0"/>
              </a:rPr>
              <a:t> </a:t>
            </a:r>
            <a:r>
              <a:rPr lang="en-US" sz="900" kern="0" noProof="0" dirty="0" err="1">
                <a:solidFill>
                  <a:srgbClr val="F0F4F4"/>
                </a:solidFill>
                <a:ea typeface="Times New Roman" panose="02020603050405020304" pitchFamily="18" charset="0"/>
              </a:rPr>
              <a:t>Thicha</a:t>
            </a:r>
            <a:r>
              <a:rPr lang="en-US" sz="900" kern="0" noProof="0" dirty="0">
                <a:solidFill>
                  <a:srgbClr val="F0F4F4"/>
                </a:solidFill>
                <a:ea typeface="Times New Roman" panose="02020603050405020304" pitchFamily="18" charset="0"/>
              </a:rPr>
              <a:t>-studio</a:t>
            </a:r>
          </a:p>
        </p:txBody>
      </p:sp>
    </p:spTree>
    <p:extLst>
      <p:ext uri="{BB962C8B-B14F-4D97-AF65-F5344CB8AC3E}">
        <p14:creationId xmlns:p14="http://schemas.microsoft.com/office/powerpoint/2010/main" val="22546405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3463C-11F6-4569-17FB-889767CEF244}"/>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D5789064-ADBB-3843-42A2-1A0F31F28CE0}"/>
              </a:ext>
            </a:extLst>
          </p:cNvPr>
          <p:cNvSpPr/>
          <p:nvPr/>
        </p:nvSpPr>
        <p:spPr>
          <a:xfrm>
            <a:off x="6994570" y="2757576"/>
            <a:ext cx="6105002" cy="3026626"/>
          </a:xfrm>
          <a:prstGeom prst="rect">
            <a:avLst/>
          </a:prstGeom>
        </p:spPr>
        <p:txBody>
          <a:bodyPr vert="horz" lIns="91440" tIns="45720" rIns="91440" bIns="45720" rtlCol="0">
            <a:normAutofit/>
          </a:bodyPr>
          <a:lstStyle/>
          <a:p>
            <a:pPr marL="179687" indent="-205084">
              <a:lnSpc>
                <a:spcPct val="150000"/>
              </a:lnSpc>
              <a:spcBef>
                <a:spcPts val="600"/>
              </a:spcBef>
            </a:pPr>
            <a:br>
              <a:rPr lang="en-US" sz="1100">
                <a:highlight>
                  <a:srgbClr val="FFFF00"/>
                </a:highlight>
              </a:rPr>
            </a:br>
            <a:endParaRPr lang="en-US" sz="1100"/>
          </a:p>
        </p:txBody>
      </p:sp>
      <p:sp>
        <p:nvSpPr>
          <p:cNvPr id="10" name="Rectangle 2">
            <a:extLst>
              <a:ext uri="{FF2B5EF4-FFF2-40B4-BE49-F238E27FC236}">
                <a16:creationId xmlns:a16="http://schemas.microsoft.com/office/drawing/2014/main" id="{0B8F887C-4A56-88DC-3CF3-0DA7490448F5}"/>
              </a:ext>
            </a:extLst>
          </p:cNvPr>
          <p:cNvSpPr>
            <a:spLocks noChangeArrowheads="1"/>
          </p:cNvSpPr>
          <p:nvPr/>
        </p:nvSpPr>
        <p:spPr bwMode="auto">
          <a:xfrm>
            <a:off x="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ekstvak 5">
            <a:extLst>
              <a:ext uri="{FF2B5EF4-FFF2-40B4-BE49-F238E27FC236}">
                <a16:creationId xmlns:a16="http://schemas.microsoft.com/office/drawing/2014/main" id="{5B43D0E5-36F5-33B5-97F0-CB55B4BBCBC6}"/>
              </a:ext>
            </a:extLst>
          </p:cNvPr>
          <p:cNvSpPr txBox="1"/>
          <p:nvPr/>
        </p:nvSpPr>
        <p:spPr>
          <a:xfrm>
            <a:off x="635345" y="526989"/>
            <a:ext cx="9726827" cy="1015663"/>
          </a:xfrm>
          <a:prstGeom prst="rect">
            <a:avLst/>
          </a:prstGeom>
          <a:noFill/>
        </p:spPr>
        <p:txBody>
          <a:bodyPr wrap="square" rtlCol="0">
            <a:spAutoFit/>
          </a:bodyPr>
          <a:lstStyle/>
          <a:p>
            <a:r>
              <a:rPr lang="en-US" sz="6000" dirty="0">
                <a:solidFill>
                  <a:srgbClr val="B88E00"/>
                </a:solidFill>
              </a:rPr>
              <a:t>OESO 6-stappenmodel</a:t>
            </a:r>
            <a:endParaRPr lang="en-US" sz="6000" dirty="0">
              <a:solidFill>
                <a:schemeClr val="tx1">
                  <a:lumMod val="50000"/>
                  <a:lumOff val="50000"/>
                </a:schemeClr>
              </a:solidFill>
            </a:endParaRPr>
          </a:p>
        </p:txBody>
      </p:sp>
      <p:sp>
        <p:nvSpPr>
          <p:cNvPr id="13" name="Afgeronde rechthoek 12">
            <a:extLst>
              <a:ext uri="{FF2B5EF4-FFF2-40B4-BE49-F238E27FC236}">
                <a16:creationId xmlns:a16="http://schemas.microsoft.com/office/drawing/2014/main" id="{46CFB839-2513-E51F-3F4D-7467129D172B}"/>
              </a:ext>
            </a:extLst>
          </p:cNvPr>
          <p:cNvSpPr/>
          <p:nvPr/>
        </p:nvSpPr>
        <p:spPr>
          <a:xfrm>
            <a:off x="9872696" y="-329890"/>
            <a:ext cx="1880284" cy="1958197"/>
          </a:xfrm>
          <a:prstGeom prst="round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Afbeelding 13">
            <a:extLst>
              <a:ext uri="{FF2B5EF4-FFF2-40B4-BE49-F238E27FC236}">
                <a16:creationId xmlns:a16="http://schemas.microsoft.com/office/drawing/2014/main" id="{59609FBD-7F15-CD4B-52A8-11E834FD4E9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04172" y="0"/>
            <a:ext cx="1606033" cy="1606033"/>
          </a:xfrm>
          <a:prstGeom prst="rect">
            <a:avLst/>
          </a:prstGeom>
        </p:spPr>
      </p:pic>
      <p:graphicFrame>
        <p:nvGraphicFramePr>
          <p:cNvPr id="3" name="Tabel 2">
            <a:extLst>
              <a:ext uri="{FF2B5EF4-FFF2-40B4-BE49-F238E27FC236}">
                <a16:creationId xmlns:a16="http://schemas.microsoft.com/office/drawing/2014/main" id="{C3AD0A57-45C2-F8F9-BB00-AA9B0B432B58}"/>
              </a:ext>
            </a:extLst>
          </p:cNvPr>
          <p:cNvGraphicFramePr>
            <a:graphicFrameLocks noGrp="1"/>
          </p:cNvGraphicFramePr>
          <p:nvPr>
            <p:extLst>
              <p:ext uri="{D42A27DB-BD31-4B8C-83A1-F6EECF244321}">
                <p14:modId xmlns:p14="http://schemas.microsoft.com/office/powerpoint/2010/main" val="1211804717"/>
              </p:ext>
            </p:extLst>
          </p:nvPr>
        </p:nvGraphicFramePr>
        <p:xfrm>
          <a:off x="817352" y="2349254"/>
          <a:ext cx="10557295" cy="3843269"/>
        </p:xfrm>
        <a:graphic>
          <a:graphicData uri="http://schemas.openxmlformats.org/drawingml/2006/table">
            <a:tbl>
              <a:tblPr firstRow="1" bandRow="1">
                <a:tableStyleId>{5C22544A-7EE6-4342-B048-85BDC9FD1C3A}</a:tableStyleId>
              </a:tblPr>
              <a:tblGrid>
                <a:gridCol w="3997716">
                  <a:extLst>
                    <a:ext uri="{9D8B030D-6E8A-4147-A177-3AD203B41FA5}">
                      <a16:colId xmlns:a16="http://schemas.microsoft.com/office/drawing/2014/main" val="485469512"/>
                    </a:ext>
                  </a:extLst>
                </a:gridCol>
                <a:gridCol w="1127194">
                  <a:extLst>
                    <a:ext uri="{9D8B030D-6E8A-4147-A177-3AD203B41FA5}">
                      <a16:colId xmlns:a16="http://schemas.microsoft.com/office/drawing/2014/main" val="79681861"/>
                    </a:ext>
                  </a:extLst>
                </a:gridCol>
                <a:gridCol w="1145420">
                  <a:extLst>
                    <a:ext uri="{9D8B030D-6E8A-4147-A177-3AD203B41FA5}">
                      <a16:colId xmlns:a16="http://schemas.microsoft.com/office/drawing/2014/main" val="2078396642"/>
                    </a:ext>
                  </a:extLst>
                </a:gridCol>
                <a:gridCol w="1069203">
                  <a:extLst>
                    <a:ext uri="{9D8B030D-6E8A-4147-A177-3AD203B41FA5}">
                      <a16:colId xmlns:a16="http://schemas.microsoft.com/office/drawing/2014/main" val="574186817"/>
                    </a:ext>
                  </a:extLst>
                </a:gridCol>
                <a:gridCol w="1111170">
                  <a:extLst>
                    <a:ext uri="{9D8B030D-6E8A-4147-A177-3AD203B41FA5}">
                      <a16:colId xmlns:a16="http://schemas.microsoft.com/office/drawing/2014/main" val="3583218502"/>
                    </a:ext>
                  </a:extLst>
                </a:gridCol>
                <a:gridCol w="1053296">
                  <a:extLst>
                    <a:ext uri="{9D8B030D-6E8A-4147-A177-3AD203B41FA5}">
                      <a16:colId xmlns:a16="http://schemas.microsoft.com/office/drawing/2014/main" val="4287885242"/>
                    </a:ext>
                  </a:extLst>
                </a:gridCol>
                <a:gridCol w="1053296">
                  <a:extLst>
                    <a:ext uri="{9D8B030D-6E8A-4147-A177-3AD203B41FA5}">
                      <a16:colId xmlns:a16="http://schemas.microsoft.com/office/drawing/2014/main" val="2751417302"/>
                    </a:ext>
                  </a:extLst>
                </a:gridCol>
              </a:tblGrid>
              <a:tr h="455524">
                <a:tc>
                  <a:txBody>
                    <a:bodyPr/>
                    <a:lstStyle/>
                    <a:p>
                      <a:r>
                        <a:rPr lang="nl-NL" sz="1800" noProof="0" dirty="0"/>
                        <a:t>6-stappen OESO (due diligence)</a:t>
                      </a:r>
                    </a:p>
                  </a:txBody>
                  <a:tcPr marL="30480" marR="30480" marT="15240" marB="15240" anchor="ctr">
                    <a:solidFill>
                      <a:srgbClr val="456E73"/>
                    </a:solidFill>
                  </a:tcPr>
                </a:tc>
                <a:tc>
                  <a:txBody>
                    <a:bodyPr/>
                    <a:lstStyle/>
                    <a:p>
                      <a:r>
                        <a:rPr lang="nl-NL" sz="1600" noProof="0" dirty="0">
                          <a:solidFill>
                            <a:schemeClr val="bg1"/>
                          </a:solidFill>
                        </a:rPr>
                        <a:t>Rapportage (CSRD)</a:t>
                      </a:r>
                    </a:p>
                  </a:txBody>
                  <a:tcPr marL="30480" marR="30480" marT="15240" marB="15240" anchor="ctr">
                    <a:lnB w="12700" cap="flat" cmpd="sng" algn="ctr">
                      <a:solidFill>
                        <a:srgbClr val="CADFE1"/>
                      </a:solidFill>
                      <a:prstDash val="solid"/>
                      <a:round/>
                      <a:headEnd type="none" w="med" len="med"/>
                      <a:tailEnd type="none" w="med" len="med"/>
                    </a:lnB>
                    <a:solidFill>
                      <a:srgbClr val="456E73"/>
                    </a:solidFill>
                  </a:tcPr>
                </a:tc>
                <a:tc>
                  <a:txBody>
                    <a:bodyPr/>
                    <a:lstStyle/>
                    <a:p>
                      <a:r>
                        <a:rPr lang="nl-NL" sz="1600" noProof="0" dirty="0">
                          <a:solidFill>
                            <a:schemeClr val="bg1"/>
                          </a:solidFill>
                        </a:rPr>
                        <a:t>Brede DD wetgeving (CSDDD) </a:t>
                      </a:r>
                    </a:p>
                  </a:txBody>
                  <a:tcPr marL="30480" marR="30480" marT="15240" marB="15240" anchor="ctr">
                    <a:lnB w="12700" cap="flat" cmpd="sng" algn="ctr">
                      <a:solidFill>
                        <a:srgbClr val="CADFE1"/>
                      </a:solidFill>
                      <a:prstDash val="solid"/>
                      <a:round/>
                      <a:headEnd type="none" w="med" len="med"/>
                      <a:tailEnd type="none" w="med" len="med"/>
                    </a:lnB>
                    <a:solidFill>
                      <a:srgbClr val="456E73"/>
                    </a:solidFill>
                  </a:tcPr>
                </a:tc>
                <a:tc>
                  <a:txBody>
                    <a:bodyPr/>
                    <a:lstStyle/>
                    <a:p>
                      <a:r>
                        <a:rPr lang="nl-NL" sz="1600" noProof="0" dirty="0"/>
                        <a:t>Ontbossing (EUDR)</a:t>
                      </a:r>
                    </a:p>
                  </a:txBody>
                  <a:tcPr marL="30480" marR="30480" marT="15240" marB="15240" anchor="ctr">
                    <a:lnB w="12700" cap="flat" cmpd="sng" algn="ctr">
                      <a:solidFill>
                        <a:srgbClr val="CADFE1"/>
                      </a:solidFill>
                      <a:prstDash val="solid"/>
                      <a:round/>
                      <a:headEnd type="none" w="med" len="med"/>
                      <a:tailEnd type="none" w="med" len="med"/>
                    </a:lnB>
                    <a:solidFill>
                      <a:srgbClr val="456E73"/>
                    </a:solidFill>
                  </a:tcPr>
                </a:tc>
                <a:tc>
                  <a:txBody>
                    <a:bodyPr/>
                    <a:lstStyle/>
                    <a:p>
                      <a:r>
                        <a:rPr lang="nl-NL" sz="1600" noProof="0" dirty="0"/>
                        <a:t>Dwang-arbeid (FLR)</a:t>
                      </a:r>
                    </a:p>
                  </a:txBody>
                  <a:tcPr marL="30480" marR="30480" marT="15240" marB="15240" anchor="ctr">
                    <a:lnB w="12700" cap="flat" cmpd="sng" algn="ctr">
                      <a:solidFill>
                        <a:srgbClr val="CADFE1"/>
                      </a:solidFill>
                      <a:prstDash val="solid"/>
                      <a:round/>
                      <a:headEnd type="none" w="med" len="med"/>
                      <a:tailEnd type="none" w="med" len="med"/>
                    </a:lnB>
                    <a:solidFill>
                      <a:srgbClr val="456E73"/>
                    </a:solidFill>
                  </a:tcPr>
                </a:tc>
                <a:tc>
                  <a:txBody>
                    <a:bodyPr/>
                    <a:lstStyle/>
                    <a:p>
                      <a:r>
                        <a:rPr lang="nl-NL" sz="1600" noProof="0" dirty="0"/>
                        <a:t>Batterijen (EUBR)</a:t>
                      </a:r>
                    </a:p>
                  </a:txBody>
                  <a:tcPr marL="30480" marR="30480" marT="15240" marB="15240" anchor="ctr">
                    <a:lnB w="12700" cap="flat" cmpd="sng" algn="ctr">
                      <a:solidFill>
                        <a:srgbClr val="CADFE1"/>
                      </a:solidFill>
                      <a:prstDash val="solid"/>
                      <a:round/>
                      <a:headEnd type="none" w="med" len="med"/>
                      <a:tailEnd type="none" w="med" len="med"/>
                    </a:lnB>
                    <a:solidFill>
                      <a:srgbClr val="456E73"/>
                    </a:solidFill>
                  </a:tcPr>
                </a:tc>
                <a:tc>
                  <a:txBody>
                    <a:bodyPr/>
                    <a:lstStyle/>
                    <a:p>
                      <a:r>
                        <a:rPr lang="nl-NL" sz="1600" noProof="0" dirty="0"/>
                        <a:t>Conflict Mineralen (CMV)</a:t>
                      </a:r>
                    </a:p>
                  </a:txBody>
                  <a:tcPr marL="30480" marR="30480" marT="15240" marB="15240" anchor="ctr">
                    <a:lnB w="12700" cap="flat" cmpd="sng" algn="ctr">
                      <a:solidFill>
                        <a:srgbClr val="CADFE1"/>
                      </a:solidFill>
                      <a:prstDash val="solid"/>
                      <a:round/>
                      <a:headEnd type="none" w="med" len="med"/>
                      <a:tailEnd type="none" w="med" len="med"/>
                    </a:lnB>
                    <a:solidFill>
                      <a:srgbClr val="456E73"/>
                    </a:solidFill>
                  </a:tcPr>
                </a:tc>
                <a:extLst>
                  <a:ext uri="{0D108BD9-81ED-4DB2-BD59-A6C34878D82A}">
                    <a16:rowId xmlns:a16="http://schemas.microsoft.com/office/drawing/2014/main" val="2130549994"/>
                  </a:ext>
                </a:extLst>
              </a:tr>
              <a:tr h="377304">
                <a:tc>
                  <a:txBody>
                    <a:bodyPr/>
                    <a:lstStyle/>
                    <a:p>
                      <a:r>
                        <a:rPr lang="nl-NL" sz="1800" noProof="0" dirty="0">
                          <a:solidFill>
                            <a:schemeClr val="tx1">
                              <a:lumMod val="65000"/>
                              <a:lumOff val="35000"/>
                            </a:schemeClr>
                          </a:solidFill>
                        </a:rPr>
                        <a:t>Waardeketen</a:t>
                      </a:r>
                    </a:p>
                  </a:txBody>
                  <a:tcPr marL="30480" marR="30480" marT="15240" marB="15240" anchor="ctr">
                    <a:lnR w="12700" cap="flat" cmpd="sng" algn="ctr">
                      <a:solidFill>
                        <a:srgbClr val="CADFE1"/>
                      </a:solidFill>
                      <a:prstDash val="solid"/>
                      <a:round/>
                      <a:headEnd type="none" w="med" len="med"/>
                      <a:tailEnd type="none" w="med" len="med"/>
                    </a:lnR>
                    <a:solidFill>
                      <a:srgbClr val="CADFE1"/>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extLst>
                  <a:ext uri="{0D108BD9-81ED-4DB2-BD59-A6C34878D82A}">
                    <a16:rowId xmlns:a16="http://schemas.microsoft.com/office/drawing/2014/main" val="821674869"/>
                  </a:ext>
                </a:extLst>
              </a:tr>
              <a:tr h="393700">
                <a:tc>
                  <a:txBody>
                    <a:bodyPr/>
                    <a:lstStyle/>
                    <a:p>
                      <a:r>
                        <a:rPr lang="nl-NL" sz="1800" noProof="0" dirty="0">
                          <a:solidFill>
                            <a:schemeClr val="tx1">
                              <a:lumMod val="65000"/>
                              <a:lumOff val="35000"/>
                            </a:schemeClr>
                          </a:solidFill>
                        </a:rPr>
                        <a:t>1. Integreren</a:t>
                      </a:r>
                    </a:p>
                  </a:txBody>
                  <a:tcPr marL="30480" marR="30480" marT="15240" marB="15240" anchor="ctr">
                    <a:lnR w="12700" cap="flat" cmpd="sng" algn="ctr">
                      <a:solidFill>
                        <a:srgbClr val="CADFE1"/>
                      </a:solidFill>
                      <a:prstDash val="solid"/>
                      <a:round/>
                      <a:headEnd type="none" w="med" len="med"/>
                      <a:tailEnd type="none" w="med" len="med"/>
                    </a:lnR>
                    <a:solidFill>
                      <a:srgbClr val="CADFE1"/>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tc>
                  <a:txBody>
                    <a:bodyPr/>
                    <a:lstStyle/>
                    <a:p>
                      <a:endParaRPr lang="nl-NL" sz="1700" noProof="0" dirty="0">
                        <a:solidFill>
                          <a:schemeClr val="bg2">
                            <a:lumMod val="7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extLst>
                  <a:ext uri="{0D108BD9-81ED-4DB2-BD59-A6C34878D82A}">
                    <a16:rowId xmlns:a16="http://schemas.microsoft.com/office/drawing/2014/main" val="1078529273"/>
                  </a:ext>
                </a:extLst>
              </a:tr>
              <a:tr h="368300">
                <a:tc>
                  <a:txBody>
                    <a:bodyPr/>
                    <a:lstStyle/>
                    <a:p>
                      <a:r>
                        <a:rPr lang="nl-NL" sz="1800" noProof="0" dirty="0">
                          <a:solidFill>
                            <a:schemeClr val="tx1">
                              <a:lumMod val="65000"/>
                              <a:lumOff val="35000"/>
                            </a:schemeClr>
                          </a:solidFill>
                        </a:rPr>
                        <a:t>2. Identificeren &amp; beoordelen</a:t>
                      </a:r>
                    </a:p>
                  </a:txBody>
                  <a:tcPr marL="30480" marR="30480" marT="15240" marB="15240" anchor="ctr">
                    <a:lnR w="12700" cap="flat" cmpd="sng" algn="ctr">
                      <a:solidFill>
                        <a:srgbClr val="CADFE1"/>
                      </a:solidFill>
                      <a:prstDash val="solid"/>
                      <a:round/>
                      <a:headEnd type="none" w="med" len="med"/>
                      <a:tailEnd type="none" w="med" len="med"/>
                    </a:lnR>
                    <a:solidFill>
                      <a:srgbClr val="CADFE1"/>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extLst>
                  <a:ext uri="{0D108BD9-81ED-4DB2-BD59-A6C34878D82A}">
                    <a16:rowId xmlns:a16="http://schemas.microsoft.com/office/drawing/2014/main" val="64329140"/>
                  </a:ext>
                </a:extLst>
              </a:tr>
              <a:tr h="381000">
                <a:tc>
                  <a:txBody>
                    <a:bodyPr/>
                    <a:lstStyle/>
                    <a:p>
                      <a:r>
                        <a:rPr lang="nl-NL" sz="1800" noProof="0" dirty="0">
                          <a:solidFill>
                            <a:schemeClr val="tx1">
                              <a:lumMod val="65000"/>
                              <a:lumOff val="35000"/>
                            </a:schemeClr>
                          </a:solidFill>
                        </a:rPr>
                        <a:t>3. Stoppen, voorkomen &amp; beperken</a:t>
                      </a:r>
                    </a:p>
                  </a:txBody>
                  <a:tcPr marL="30480" marR="30480" marT="15240" marB="15240" anchor="ctr">
                    <a:lnR w="12700" cap="flat" cmpd="sng" algn="ctr">
                      <a:solidFill>
                        <a:srgbClr val="CADFE1"/>
                      </a:solidFill>
                      <a:prstDash val="solid"/>
                      <a:round/>
                      <a:headEnd type="none" w="med" len="med"/>
                      <a:tailEnd type="none" w="med" len="med"/>
                    </a:lnR>
                    <a:solidFill>
                      <a:srgbClr val="CADFE1"/>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extLst>
                  <a:ext uri="{0D108BD9-81ED-4DB2-BD59-A6C34878D82A}">
                    <a16:rowId xmlns:a16="http://schemas.microsoft.com/office/drawing/2014/main" val="11358134"/>
                  </a:ext>
                </a:extLst>
              </a:tr>
              <a:tr h="381000">
                <a:tc>
                  <a:txBody>
                    <a:bodyPr/>
                    <a:lstStyle/>
                    <a:p>
                      <a:r>
                        <a:rPr lang="nl-NL" sz="1800" noProof="0" dirty="0">
                          <a:solidFill>
                            <a:schemeClr val="tx1">
                              <a:lumMod val="65000"/>
                              <a:lumOff val="35000"/>
                            </a:schemeClr>
                          </a:solidFill>
                        </a:rPr>
                        <a:t>4. Monitoren</a:t>
                      </a:r>
                    </a:p>
                  </a:txBody>
                  <a:tcPr marL="30480" marR="30480" marT="15240" marB="15240" anchor="ctr">
                    <a:lnR w="12700" cap="flat" cmpd="sng" algn="ctr">
                      <a:solidFill>
                        <a:srgbClr val="CADFE1"/>
                      </a:solidFill>
                      <a:prstDash val="solid"/>
                      <a:round/>
                      <a:headEnd type="none" w="med" len="med"/>
                      <a:tailEnd type="none" w="med" len="med"/>
                    </a:lnR>
                    <a:solidFill>
                      <a:srgbClr val="CADFE1"/>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extLst>
                  <a:ext uri="{0D108BD9-81ED-4DB2-BD59-A6C34878D82A}">
                    <a16:rowId xmlns:a16="http://schemas.microsoft.com/office/drawing/2014/main" val="1324419567"/>
                  </a:ext>
                </a:extLst>
              </a:tr>
              <a:tr h="419100">
                <a:tc>
                  <a:txBody>
                    <a:bodyPr/>
                    <a:lstStyle/>
                    <a:p>
                      <a:r>
                        <a:rPr lang="nl-NL" sz="1800" noProof="0" dirty="0">
                          <a:solidFill>
                            <a:schemeClr val="tx1">
                              <a:lumMod val="65000"/>
                              <a:lumOff val="35000"/>
                            </a:schemeClr>
                          </a:solidFill>
                        </a:rPr>
                        <a:t>5. Communiceren</a:t>
                      </a:r>
                    </a:p>
                  </a:txBody>
                  <a:tcPr marL="30480" marR="30480" marT="15240" marB="15240" anchor="ctr">
                    <a:lnR w="12700" cap="flat" cmpd="sng" algn="ctr">
                      <a:solidFill>
                        <a:srgbClr val="CADFE1"/>
                      </a:solidFill>
                      <a:prstDash val="solid"/>
                      <a:round/>
                      <a:headEnd type="none" w="med" len="med"/>
                      <a:tailEnd type="none" w="med" len="med"/>
                    </a:lnR>
                    <a:solidFill>
                      <a:srgbClr val="CADFE1"/>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ECF9F8"/>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ECF9F8"/>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extLst>
                  <a:ext uri="{0D108BD9-81ED-4DB2-BD59-A6C34878D82A}">
                    <a16:rowId xmlns:a16="http://schemas.microsoft.com/office/drawing/2014/main" val="4228562307"/>
                  </a:ext>
                </a:extLst>
              </a:tr>
              <a:tr h="393700">
                <a:tc>
                  <a:txBody>
                    <a:bodyPr/>
                    <a:lstStyle/>
                    <a:p>
                      <a:r>
                        <a:rPr lang="nl-NL" sz="1800" noProof="0" dirty="0">
                          <a:solidFill>
                            <a:schemeClr val="tx1">
                              <a:lumMod val="65000"/>
                              <a:lumOff val="35000"/>
                            </a:schemeClr>
                          </a:solidFill>
                        </a:rPr>
                        <a:t>6. Herstellen</a:t>
                      </a:r>
                    </a:p>
                  </a:txBody>
                  <a:tcPr marL="30480" marR="30480" marT="15240" marB="15240" anchor="ctr">
                    <a:lnR w="12700" cap="flat" cmpd="sng" algn="ctr">
                      <a:solidFill>
                        <a:srgbClr val="CADFE1"/>
                      </a:solidFill>
                      <a:prstDash val="solid"/>
                      <a:round/>
                      <a:headEnd type="none" w="med" len="med"/>
                      <a:tailEnd type="none" w="med" len="med"/>
                    </a:lnR>
                    <a:solidFill>
                      <a:srgbClr val="CADFE1"/>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ECF9F8"/>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extLst>
                  <a:ext uri="{0D108BD9-81ED-4DB2-BD59-A6C34878D82A}">
                    <a16:rowId xmlns:a16="http://schemas.microsoft.com/office/drawing/2014/main" val="1361596271"/>
                  </a:ext>
                </a:extLst>
              </a:tr>
              <a:tr h="367165">
                <a:tc>
                  <a:txBody>
                    <a:bodyPr/>
                    <a:lstStyle/>
                    <a:p>
                      <a:r>
                        <a:rPr lang="nl-NL" sz="1800" noProof="0" dirty="0">
                          <a:solidFill>
                            <a:schemeClr val="tx1">
                              <a:lumMod val="65000"/>
                              <a:lumOff val="35000"/>
                            </a:schemeClr>
                          </a:solidFill>
                        </a:rPr>
                        <a:t>Samenwerken met ketenpartners</a:t>
                      </a:r>
                    </a:p>
                  </a:txBody>
                  <a:tcPr marL="30480" marR="30480" marT="15240" marB="15240" anchor="ctr">
                    <a:lnR w="12700" cap="flat" cmpd="sng" algn="ctr">
                      <a:solidFill>
                        <a:srgbClr val="CADFE1"/>
                      </a:solidFill>
                      <a:prstDash val="solid"/>
                      <a:round/>
                      <a:headEnd type="none" w="med" len="med"/>
                      <a:tailEnd type="none" w="med" len="med"/>
                    </a:lnR>
                    <a:solidFill>
                      <a:srgbClr val="CADFE1"/>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tc>
                  <a:txBody>
                    <a:bodyPr/>
                    <a:lstStyle/>
                    <a:p>
                      <a:endParaRPr lang="nl-NL" sz="1700" noProof="0" dirty="0">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extLst>
                  <a:ext uri="{0D108BD9-81ED-4DB2-BD59-A6C34878D82A}">
                    <a16:rowId xmlns:a16="http://schemas.microsoft.com/office/drawing/2014/main" val="790172760"/>
                  </a:ext>
                </a:extLst>
              </a:tr>
            </a:tbl>
          </a:graphicData>
        </a:graphic>
      </p:graphicFrame>
    </p:spTree>
    <p:extLst>
      <p:ext uri="{BB962C8B-B14F-4D97-AF65-F5344CB8AC3E}">
        <p14:creationId xmlns:p14="http://schemas.microsoft.com/office/powerpoint/2010/main" val="34197334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6DD26-24B3-85C4-62FF-E142557222E5}"/>
            </a:ext>
          </a:extLst>
        </p:cNvPr>
        <p:cNvGrpSpPr/>
        <p:nvPr/>
      </p:nvGrpSpPr>
      <p:grpSpPr>
        <a:xfrm>
          <a:off x="0" y="0"/>
          <a:ext cx="0" cy="0"/>
          <a:chOff x="0" y="0"/>
          <a:chExt cx="0" cy="0"/>
        </a:xfrm>
      </p:grpSpPr>
      <p:sp>
        <p:nvSpPr>
          <p:cNvPr id="7" name="Tekstvak 6">
            <a:extLst>
              <a:ext uri="{FF2B5EF4-FFF2-40B4-BE49-F238E27FC236}">
                <a16:creationId xmlns:a16="http://schemas.microsoft.com/office/drawing/2014/main" id="{D35575C1-405E-4250-4E13-6EBE9CA2A066}"/>
              </a:ext>
            </a:extLst>
          </p:cNvPr>
          <p:cNvSpPr txBox="1"/>
          <p:nvPr/>
        </p:nvSpPr>
        <p:spPr>
          <a:xfrm>
            <a:off x="532097" y="92328"/>
            <a:ext cx="11403717" cy="1015534"/>
          </a:xfrm>
          <a:prstGeom prst="rect">
            <a:avLst/>
          </a:prstGeom>
          <a:noFill/>
        </p:spPr>
        <p:txBody>
          <a:bodyPr wrap="square" rtlCol="0">
            <a:spAutoFit/>
          </a:bodyPr>
          <a:lstStyle/>
          <a:p>
            <a:r>
              <a:rPr lang="en-US" sz="5999" dirty="0">
                <a:solidFill>
                  <a:srgbClr val="B88E00"/>
                </a:solidFill>
              </a:rPr>
              <a:t>Wat </a:t>
            </a:r>
            <a:r>
              <a:rPr lang="en-US" sz="5999" dirty="0" err="1">
                <a:solidFill>
                  <a:srgbClr val="B88E00"/>
                </a:solidFill>
              </a:rPr>
              <a:t>moet</a:t>
            </a:r>
            <a:r>
              <a:rPr lang="en-US" sz="5999" dirty="0">
                <a:solidFill>
                  <a:srgbClr val="B88E00"/>
                </a:solidFill>
              </a:rPr>
              <a:t> je </a:t>
            </a:r>
            <a:r>
              <a:rPr lang="en-US" sz="5999" dirty="0" err="1">
                <a:solidFill>
                  <a:srgbClr val="B88E00"/>
                </a:solidFill>
              </a:rPr>
              <a:t>meer</a:t>
            </a:r>
            <a:r>
              <a:rPr lang="en-US" sz="5999" dirty="0">
                <a:solidFill>
                  <a:srgbClr val="B88E00"/>
                </a:solidFill>
              </a:rPr>
              <a:t> </a:t>
            </a:r>
            <a:r>
              <a:rPr lang="en-US" sz="5999" dirty="0" err="1">
                <a:solidFill>
                  <a:srgbClr val="B88E00"/>
                </a:solidFill>
              </a:rPr>
              <a:t>doen</a:t>
            </a:r>
            <a:r>
              <a:rPr lang="en-US" sz="5999" dirty="0">
                <a:solidFill>
                  <a:srgbClr val="B88E00"/>
                </a:solidFill>
              </a:rPr>
              <a:t>?</a:t>
            </a:r>
            <a:endParaRPr lang="en-US" dirty="0">
              <a:solidFill>
                <a:schemeClr val="tx1">
                  <a:lumMod val="50000"/>
                  <a:lumOff val="50000"/>
                </a:schemeClr>
              </a:solidFill>
            </a:endParaRPr>
          </a:p>
        </p:txBody>
      </p:sp>
      <p:sp>
        <p:nvSpPr>
          <p:cNvPr id="2" name="Tekstvak 1">
            <a:extLst>
              <a:ext uri="{FF2B5EF4-FFF2-40B4-BE49-F238E27FC236}">
                <a16:creationId xmlns:a16="http://schemas.microsoft.com/office/drawing/2014/main" id="{7A8DE832-9013-33CB-1C08-B87A65FAB152}"/>
              </a:ext>
            </a:extLst>
          </p:cNvPr>
          <p:cNvSpPr txBox="1"/>
          <p:nvPr/>
        </p:nvSpPr>
        <p:spPr>
          <a:xfrm>
            <a:off x="563695" y="1050170"/>
            <a:ext cx="7102592" cy="646331"/>
          </a:xfrm>
          <a:prstGeom prst="rect">
            <a:avLst/>
          </a:prstGeom>
          <a:noFill/>
        </p:spPr>
        <p:txBody>
          <a:bodyPr wrap="square" rtlCol="0">
            <a:spAutoFit/>
          </a:bodyPr>
          <a:lstStyle/>
          <a:p>
            <a:r>
              <a:rPr lang="nl-NL" noProof="1">
                <a:solidFill>
                  <a:schemeClr val="tx1">
                    <a:lumMod val="65000"/>
                    <a:lumOff val="35000"/>
                  </a:schemeClr>
                </a:solidFill>
              </a:rPr>
              <a:t>Als je in de bedrijf de 6-stappen van de OESO implementeert, dan moet je de volgende in ieder geval nog doen om te voldoen aan wetgeving: </a:t>
            </a:r>
          </a:p>
        </p:txBody>
      </p:sp>
      <p:sp>
        <p:nvSpPr>
          <p:cNvPr id="4" name="Rechthoek 3">
            <a:extLst>
              <a:ext uri="{FF2B5EF4-FFF2-40B4-BE49-F238E27FC236}">
                <a16:creationId xmlns:a16="http://schemas.microsoft.com/office/drawing/2014/main" id="{60A0AE7D-CFAE-B667-A3D9-CAFD713FCF11}"/>
              </a:ext>
            </a:extLst>
          </p:cNvPr>
          <p:cNvSpPr/>
          <p:nvPr/>
        </p:nvSpPr>
        <p:spPr>
          <a:xfrm>
            <a:off x="9158990" y="0"/>
            <a:ext cx="3033010" cy="6858000"/>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hthoek 4">
            <a:extLst>
              <a:ext uri="{FF2B5EF4-FFF2-40B4-BE49-F238E27FC236}">
                <a16:creationId xmlns:a16="http://schemas.microsoft.com/office/drawing/2014/main" id="{D4FA46A7-B6EC-DF21-0E19-160FE7D9701C}"/>
              </a:ext>
            </a:extLst>
          </p:cNvPr>
          <p:cNvSpPr/>
          <p:nvPr/>
        </p:nvSpPr>
        <p:spPr>
          <a:xfrm>
            <a:off x="9368852" y="2798"/>
            <a:ext cx="2863729" cy="68580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kstvak 7">
            <a:extLst>
              <a:ext uri="{FF2B5EF4-FFF2-40B4-BE49-F238E27FC236}">
                <a16:creationId xmlns:a16="http://schemas.microsoft.com/office/drawing/2014/main" id="{84FD26FB-26CB-85E3-4FDE-9D22F68805C9}"/>
              </a:ext>
            </a:extLst>
          </p:cNvPr>
          <p:cNvSpPr txBox="1"/>
          <p:nvPr/>
        </p:nvSpPr>
        <p:spPr>
          <a:xfrm>
            <a:off x="11205435" y="6507307"/>
            <a:ext cx="1973129" cy="241220"/>
          </a:xfrm>
          <a:prstGeom prst="rect">
            <a:avLst/>
          </a:prstGeom>
          <a:noFill/>
        </p:spPr>
        <p:txBody>
          <a:bodyPr wrap="square" rtlCol="0">
            <a:spAutoFit/>
          </a:bodyPr>
          <a:lstStyle/>
          <a:p>
            <a:pPr>
              <a:lnSpc>
                <a:spcPct val="114000"/>
              </a:lnSpc>
              <a:buClr>
                <a:srgbClr val="B88E00"/>
              </a:buClr>
            </a:pPr>
            <a:r>
              <a:rPr lang="nl-NL" sz="900" kern="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a:t>
            </a:r>
            <a:r>
              <a:rPr lang="en-US" sz="900" kern="0" noProof="0" dirty="0">
                <a:solidFill>
                  <a:srgbClr val="F0F4F4"/>
                </a:solidFill>
                <a:ea typeface="Times New Roman" panose="02020603050405020304" pitchFamily="18" charset="0"/>
              </a:rPr>
              <a:t> </a:t>
            </a:r>
            <a:r>
              <a:rPr lang="en-US" sz="900" dirty="0">
                <a:solidFill>
                  <a:schemeClr val="bg1"/>
                </a:solidFill>
              </a:rPr>
              <a:t>Salmon-Negro</a:t>
            </a:r>
          </a:p>
        </p:txBody>
      </p:sp>
      <p:sp>
        <p:nvSpPr>
          <p:cNvPr id="11" name="Afgeronde rechthoek 10">
            <a:extLst>
              <a:ext uri="{FF2B5EF4-FFF2-40B4-BE49-F238E27FC236}">
                <a16:creationId xmlns:a16="http://schemas.microsoft.com/office/drawing/2014/main" id="{F8572339-28D3-925D-F31F-FDBB140E731B}"/>
              </a:ext>
            </a:extLst>
          </p:cNvPr>
          <p:cNvSpPr/>
          <p:nvPr/>
        </p:nvSpPr>
        <p:spPr>
          <a:xfrm>
            <a:off x="9885147" y="-319389"/>
            <a:ext cx="1880284" cy="1958197"/>
          </a:xfrm>
          <a:prstGeom prst="round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Afbeelding 11">
            <a:extLst>
              <a:ext uri="{FF2B5EF4-FFF2-40B4-BE49-F238E27FC236}">
                <a16:creationId xmlns:a16="http://schemas.microsoft.com/office/drawing/2014/main" id="{D8631FAE-0EC9-37E8-9299-4A2F9DF4FD5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022272" y="-2798"/>
            <a:ext cx="1606033" cy="1606033"/>
          </a:xfrm>
          <a:prstGeom prst="rect">
            <a:avLst/>
          </a:prstGeom>
        </p:spPr>
      </p:pic>
      <p:graphicFrame>
        <p:nvGraphicFramePr>
          <p:cNvPr id="13" name="Tabel 12">
            <a:extLst>
              <a:ext uri="{FF2B5EF4-FFF2-40B4-BE49-F238E27FC236}">
                <a16:creationId xmlns:a16="http://schemas.microsoft.com/office/drawing/2014/main" id="{363E76DD-41EC-415C-C3DC-E0277181F779}"/>
              </a:ext>
            </a:extLst>
          </p:cNvPr>
          <p:cNvGraphicFramePr>
            <a:graphicFrameLocks noGrp="1"/>
          </p:cNvGraphicFramePr>
          <p:nvPr>
            <p:extLst>
              <p:ext uri="{D42A27DB-BD31-4B8C-83A1-F6EECF244321}">
                <p14:modId xmlns:p14="http://schemas.microsoft.com/office/powerpoint/2010/main" val="665810469"/>
              </p:ext>
            </p:extLst>
          </p:nvPr>
        </p:nvGraphicFramePr>
        <p:xfrm>
          <a:off x="563695" y="1766357"/>
          <a:ext cx="8325472" cy="4861560"/>
        </p:xfrm>
        <a:graphic>
          <a:graphicData uri="http://schemas.openxmlformats.org/drawingml/2006/table">
            <a:tbl>
              <a:tblPr firstRow="1" bandRow="1">
                <a:tableStyleId>{5C22544A-7EE6-4342-B048-85BDC9FD1C3A}</a:tableStyleId>
              </a:tblPr>
              <a:tblGrid>
                <a:gridCol w="2156972">
                  <a:extLst>
                    <a:ext uri="{9D8B030D-6E8A-4147-A177-3AD203B41FA5}">
                      <a16:colId xmlns:a16="http://schemas.microsoft.com/office/drawing/2014/main" val="3450729198"/>
                    </a:ext>
                  </a:extLst>
                </a:gridCol>
                <a:gridCol w="6168500">
                  <a:extLst>
                    <a:ext uri="{9D8B030D-6E8A-4147-A177-3AD203B41FA5}">
                      <a16:colId xmlns:a16="http://schemas.microsoft.com/office/drawing/2014/main" val="3380114235"/>
                    </a:ext>
                  </a:extLst>
                </a:gridCol>
              </a:tblGrid>
              <a:tr h="0">
                <a:tc>
                  <a:txBody>
                    <a:bodyPr/>
                    <a:lstStyle/>
                    <a:p>
                      <a:r>
                        <a:rPr lang="nl-NL" noProof="1"/>
                        <a:t>Wetgeving</a:t>
                      </a:r>
                      <a:endParaRPr lang="en-US" dirty="0"/>
                    </a:p>
                  </a:txBody>
                  <a:tcPr>
                    <a:solidFill>
                      <a:srgbClr val="456E7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noProof="1"/>
                        <a:t>Omschrijving</a:t>
                      </a:r>
                    </a:p>
                  </a:txBody>
                  <a:tcPr>
                    <a:solidFill>
                      <a:srgbClr val="456E73"/>
                    </a:solidFill>
                  </a:tcPr>
                </a:tc>
                <a:extLst>
                  <a:ext uri="{0D108BD9-81ED-4DB2-BD59-A6C34878D82A}">
                    <a16:rowId xmlns:a16="http://schemas.microsoft.com/office/drawing/2014/main" val="251446534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noProof="1">
                          <a:solidFill>
                            <a:schemeClr val="tx1">
                              <a:lumMod val="65000"/>
                              <a:lumOff val="35000"/>
                            </a:schemeClr>
                          </a:solidFill>
                        </a:rPr>
                        <a:t>Brede DD (CSDDD)</a:t>
                      </a:r>
                    </a:p>
                  </a:txBody>
                  <a:tcPr>
                    <a:solidFill>
                      <a:srgbClr val="CADFE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noProof="1">
                          <a:solidFill>
                            <a:schemeClr val="tx1">
                              <a:lumMod val="65000"/>
                              <a:lumOff val="35000"/>
                            </a:schemeClr>
                          </a:solidFill>
                        </a:rPr>
                        <a:t>• Rapportage in lijn met de rapportage wetgeving (CSRD)</a:t>
                      </a:r>
                    </a:p>
                  </a:txBody>
                  <a:tcPr>
                    <a:solidFill>
                      <a:srgbClr val="CADFE1"/>
                    </a:solidFill>
                  </a:tcPr>
                </a:tc>
                <a:extLst>
                  <a:ext uri="{0D108BD9-81ED-4DB2-BD59-A6C34878D82A}">
                    <a16:rowId xmlns:a16="http://schemas.microsoft.com/office/drawing/2014/main" val="67975617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noProof="1">
                          <a:solidFill>
                            <a:schemeClr val="tx1">
                              <a:lumMod val="65000"/>
                              <a:lumOff val="35000"/>
                            </a:schemeClr>
                          </a:solidFill>
                        </a:rPr>
                        <a:t>Rapportage (CSRD)</a:t>
                      </a:r>
                      <a:endParaRPr lang="nl-NL" noProof="1"/>
                    </a:p>
                    <a:p>
                      <a:endParaRPr lang="en-US" dirty="0"/>
                    </a:p>
                  </a:txBody>
                  <a:tcPr>
                    <a:solidFill>
                      <a:srgbClr val="CADFE1"/>
                    </a:solidFill>
                  </a:tcPr>
                </a:tc>
                <a:tc>
                  <a:txBody>
                    <a:bodyPr/>
                    <a:lstStyle/>
                    <a:p>
                      <a:pPr lvl="0"/>
                      <a:r>
                        <a:rPr lang="nl-NL" noProof="1">
                          <a:solidFill>
                            <a:schemeClr val="tx1">
                              <a:lumMod val="65000"/>
                              <a:lumOff val="35000"/>
                            </a:schemeClr>
                          </a:solidFill>
                          <a:cs typeface="Arial"/>
                        </a:rPr>
                        <a:t>• Financiële materialiteit</a:t>
                      </a:r>
                    </a:p>
                    <a:p>
                      <a:pPr lvl="0"/>
                      <a:r>
                        <a:rPr lang="nl-NL" noProof="1">
                          <a:solidFill>
                            <a:schemeClr val="tx1">
                              <a:lumMod val="65000"/>
                              <a:lumOff val="35000"/>
                            </a:schemeClr>
                          </a:solidFill>
                          <a:cs typeface="Arial"/>
                        </a:rPr>
                        <a:t>• Rapportage volgens bepaalde indicatoren (ESRS)</a:t>
                      </a:r>
                    </a:p>
                    <a:p>
                      <a:pPr lvl="0"/>
                      <a:r>
                        <a:rPr lang="nl-NL" noProof="1">
                          <a:solidFill>
                            <a:schemeClr val="tx1">
                              <a:lumMod val="65000"/>
                              <a:lumOff val="35000"/>
                            </a:schemeClr>
                          </a:solidFill>
                          <a:cs typeface="Arial"/>
                        </a:rPr>
                        <a:t>• Externe controle door accountant</a:t>
                      </a:r>
                    </a:p>
                  </a:txBody>
                  <a:tcPr>
                    <a:solidFill>
                      <a:srgbClr val="CADFE1"/>
                    </a:solidFill>
                  </a:tcPr>
                </a:tc>
                <a:extLst>
                  <a:ext uri="{0D108BD9-81ED-4DB2-BD59-A6C34878D82A}">
                    <a16:rowId xmlns:a16="http://schemas.microsoft.com/office/drawing/2014/main" val="2776145524"/>
                  </a:ext>
                </a:extLst>
              </a:tr>
              <a:tr h="370840">
                <a:tc>
                  <a:txBody>
                    <a:bodyPr/>
                    <a:lstStyle/>
                    <a:p>
                      <a:r>
                        <a:rPr lang="nl-NL" noProof="1">
                          <a:solidFill>
                            <a:schemeClr val="tx1">
                              <a:lumMod val="65000"/>
                              <a:lumOff val="35000"/>
                            </a:schemeClr>
                          </a:solidFill>
                        </a:rPr>
                        <a:t>Conflict Mineralen (CMV)</a:t>
                      </a:r>
                      <a:endParaRPr lang="en-US" dirty="0"/>
                    </a:p>
                  </a:txBody>
                  <a:tcPr>
                    <a:solidFill>
                      <a:srgbClr val="CADFE1"/>
                    </a:solidFill>
                  </a:tcPr>
                </a:tc>
                <a:tc>
                  <a:txBody>
                    <a:bodyPr/>
                    <a:lstStyle/>
                    <a:p>
                      <a:pPr lvl="0"/>
                      <a:r>
                        <a:rPr lang="nl-NL" noProof="1">
                          <a:solidFill>
                            <a:schemeClr val="tx1">
                              <a:lumMod val="65000"/>
                              <a:lumOff val="35000"/>
                            </a:schemeClr>
                          </a:solidFill>
                        </a:rPr>
                        <a:t>• Verplicht externe controle due diligence systeem </a:t>
                      </a:r>
                    </a:p>
                    <a:p>
                      <a:pPr lvl="0"/>
                      <a:r>
                        <a:rPr lang="nl-NL" noProof="1">
                          <a:solidFill>
                            <a:schemeClr val="tx1">
                              <a:lumMod val="65000"/>
                              <a:lumOff val="35000"/>
                            </a:schemeClr>
                          </a:solidFill>
                        </a:rPr>
                        <a:t>• Mogelijkheid erkenning sectorale due diligence systemen</a:t>
                      </a:r>
                    </a:p>
                  </a:txBody>
                  <a:tcPr>
                    <a:solidFill>
                      <a:srgbClr val="CADFE1"/>
                    </a:solidFill>
                  </a:tcPr>
                </a:tc>
                <a:extLst>
                  <a:ext uri="{0D108BD9-81ED-4DB2-BD59-A6C34878D82A}">
                    <a16:rowId xmlns:a16="http://schemas.microsoft.com/office/drawing/2014/main" val="4116320939"/>
                  </a:ext>
                </a:extLst>
              </a:tr>
              <a:tr h="370840">
                <a:tc>
                  <a:txBody>
                    <a:bodyPr/>
                    <a:lstStyle/>
                    <a:p>
                      <a:r>
                        <a:rPr lang="nl-NL" noProof="1">
                          <a:solidFill>
                            <a:schemeClr val="tx1">
                              <a:lumMod val="65000"/>
                              <a:lumOff val="35000"/>
                            </a:schemeClr>
                          </a:solidFill>
                        </a:rPr>
                        <a:t>Ontbossing (EUDR)</a:t>
                      </a:r>
                      <a:endParaRPr lang="en-US" dirty="0"/>
                    </a:p>
                  </a:txBody>
                  <a:tcPr>
                    <a:solidFill>
                      <a:srgbClr val="CADFE1"/>
                    </a:solidFill>
                  </a:tcPr>
                </a:tc>
                <a:tc>
                  <a:txBody>
                    <a:bodyPr/>
                    <a:lstStyle/>
                    <a:p>
                      <a:pPr lvl="0"/>
                      <a:r>
                        <a:rPr lang="nl-NL" noProof="1">
                          <a:solidFill>
                            <a:schemeClr val="tx1">
                              <a:lumMod val="65000"/>
                              <a:lumOff val="35000"/>
                            </a:schemeClr>
                          </a:solidFill>
                        </a:rPr>
                        <a:t>• Verplichte traceerbaarheid </a:t>
                      </a:r>
                    </a:p>
                    <a:p>
                      <a:pPr lvl="0"/>
                      <a:r>
                        <a:rPr lang="nl-NL" noProof="1">
                          <a:solidFill>
                            <a:schemeClr val="tx1">
                              <a:lumMod val="65000"/>
                              <a:lumOff val="35000"/>
                            </a:schemeClr>
                          </a:solidFill>
                        </a:rPr>
                        <a:t>• ‘Harde' resultaats-gerichte criteria (ontbossingsvrij)</a:t>
                      </a:r>
                    </a:p>
                    <a:p>
                      <a:pPr lvl="0"/>
                      <a:r>
                        <a:rPr lang="nl-NL" noProof="1">
                          <a:solidFill>
                            <a:schemeClr val="tx1">
                              <a:lumMod val="65000"/>
                              <a:lumOff val="35000"/>
                            </a:schemeClr>
                          </a:solidFill>
                        </a:rPr>
                        <a:t>• Publicatie due diligence systeem en geolocaties</a:t>
                      </a:r>
                    </a:p>
                  </a:txBody>
                  <a:tcPr>
                    <a:solidFill>
                      <a:srgbClr val="CADFE1"/>
                    </a:solidFill>
                  </a:tcPr>
                </a:tc>
                <a:extLst>
                  <a:ext uri="{0D108BD9-81ED-4DB2-BD59-A6C34878D82A}">
                    <a16:rowId xmlns:a16="http://schemas.microsoft.com/office/drawing/2014/main" val="26371411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noProof="1">
                          <a:solidFill>
                            <a:schemeClr val="tx1">
                              <a:lumMod val="65000"/>
                              <a:lumOff val="35000"/>
                            </a:schemeClr>
                          </a:solidFill>
                        </a:rPr>
                        <a:t>Batterijen (EUBR)</a:t>
                      </a:r>
                    </a:p>
                    <a:p>
                      <a:endParaRPr lang="en-US" dirty="0"/>
                    </a:p>
                  </a:txBody>
                  <a:tcPr>
                    <a:solidFill>
                      <a:srgbClr val="CADFE1"/>
                    </a:solidFill>
                  </a:tcPr>
                </a:tc>
                <a:tc>
                  <a:txBody>
                    <a:bodyPr/>
                    <a:lstStyle/>
                    <a:p>
                      <a:pPr lvl="0"/>
                      <a:r>
                        <a:rPr lang="nl-NL" noProof="1">
                          <a:solidFill>
                            <a:schemeClr val="tx1">
                              <a:lumMod val="65000"/>
                              <a:lumOff val="35000"/>
                            </a:schemeClr>
                          </a:solidFill>
                        </a:rPr>
                        <a:t>• Verplichte externe controle due diligence systeem </a:t>
                      </a:r>
                    </a:p>
                    <a:p>
                      <a:pPr lvl="0"/>
                      <a:r>
                        <a:rPr lang="nl-NL" noProof="1">
                          <a:solidFill>
                            <a:schemeClr val="tx1">
                              <a:lumMod val="65000"/>
                              <a:lumOff val="35000"/>
                            </a:schemeClr>
                          </a:solidFill>
                        </a:rPr>
                        <a:t>• Verplichting verzameling technische productinfo</a:t>
                      </a:r>
                    </a:p>
                    <a:p>
                      <a:pPr lvl="0"/>
                      <a:r>
                        <a:rPr lang="nl-NL" noProof="1">
                          <a:solidFill>
                            <a:schemeClr val="tx1">
                              <a:lumMod val="65000"/>
                              <a:lumOff val="35000"/>
                            </a:schemeClr>
                          </a:solidFill>
                        </a:rPr>
                        <a:t>• enz</a:t>
                      </a:r>
                    </a:p>
                  </a:txBody>
                  <a:tcPr>
                    <a:solidFill>
                      <a:srgbClr val="CADFE1"/>
                    </a:solidFill>
                  </a:tcPr>
                </a:tc>
                <a:extLst>
                  <a:ext uri="{0D108BD9-81ED-4DB2-BD59-A6C34878D82A}">
                    <a16:rowId xmlns:a16="http://schemas.microsoft.com/office/drawing/2014/main" val="289480562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noProof="1">
                          <a:solidFill>
                            <a:schemeClr val="tx1">
                              <a:lumMod val="65000"/>
                              <a:lumOff val="35000"/>
                            </a:schemeClr>
                          </a:solidFill>
                        </a:rPr>
                        <a:t>Dwangarbeid (FLR)</a:t>
                      </a:r>
                    </a:p>
                  </a:txBody>
                  <a:tcPr>
                    <a:solidFill>
                      <a:srgbClr val="CADFE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noProof="1">
                          <a:solidFill>
                            <a:schemeClr val="tx1">
                              <a:lumMod val="65000"/>
                              <a:lumOff val="35000"/>
                            </a:schemeClr>
                          </a:solidFill>
                        </a:rPr>
                        <a:t>• ‘Harde' resultaats-gerichte criteria (geen dwangarbeid)</a:t>
                      </a:r>
                    </a:p>
                  </a:txBody>
                  <a:tcPr>
                    <a:solidFill>
                      <a:srgbClr val="CADFE1"/>
                    </a:solidFill>
                  </a:tcPr>
                </a:tc>
                <a:extLst>
                  <a:ext uri="{0D108BD9-81ED-4DB2-BD59-A6C34878D82A}">
                    <a16:rowId xmlns:a16="http://schemas.microsoft.com/office/drawing/2014/main" val="3789596829"/>
                  </a:ext>
                </a:extLst>
              </a:tr>
              <a:tr h="370840">
                <a:tc>
                  <a:txBody>
                    <a:bodyPr/>
                    <a:lstStyle/>
                    <a:p>
                      <a:r>
                        <a:rPr lang="nl-NL" noProof="1">
                          <a:solidFill>
                            <a:schemeClr val="tx1">
                              <a:lumMod val="65000"/>
                              <a:lumOff val="35000"/>
                            </a:schemeClr>
                          </a:solidFill>
                        </a:rPr>
                        <a:t>Taxonomie</a:t>
                      </a:r>
                      <a:endParaRPr lang="en-US" dirty="0"/>
                    </a:p>
                  </a:txBody>
                  <a:tcPr>
                    <a:solidFill>
                      <a:srgbClr val="CADFE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noProof="1">
                          <a:solidFill>
                            <a:schemeClr val="tx1">
                              <a:lumMod val="65000"/>
                              <a:lumOff val="35000"/>
                            </a:schemeClr>
                          </a:solidFill>
                        </a:rPr>
                        <a:t>• Rapportageverplichtingen</a:t>
                      </a:r>
                    </a:p>
                  </a:txBody>
                  <a:tcPr>
                    <a:solidFill>
                      <a:srgbClr val="CADFE1"/>
                    </a:solidFill>
                  </a:tcPr>
                </a:tc>
                <a:extLst>
                  <a:ext uri="{0D108BD9-81ED-4DB2-BD59-A6C34878D82A}">
                    <a16:rowId xmlns:a16="http://schemas.microsoft.com/office/drawing/2014/main" val="1076255555"/>
                  </a:ext>
                </a:extLst>
              </a:tr>
            </a:tbl>
          </a:graphicData>
        </a:graphic>
      </p:graphicFrame>
    </p:spTree>
    <p:extLst>
      <p:ext uri="{BB962C8B-B14F-4D97-AF65-F5344CB8AC3E}">
        <p14:creationId xmlns:p14="http://schemas.microsoft.com/office/powerpoint/2010/main" val="638234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E1B14-F271-B8D2-460E-8BA3B847385A}"/>
            </a:ext>
          </a:extLst>
        </p:cNvPr>
        <p:cNvGrpSpPr/>
        <p:nvPr/>
      </p:nvGrpSpPr>
      <p:grpSpPr>
        <a:xfrm>
          <a:off x="0" y="0"/>
          <a:ext cx="0" cy="0"/>
          <a:chOff x="0" y="0"/>
          <a:chExt cx="0" cy="0"/>
        </a:xfrm>
      </p:grpSpPr>
      <p:sp>
        <p:nvSpPr>
          <p:cNvPr id="17" name="Ovaal 16">
            <a:extLst>
              <a:ext uri="{FF2B5EF4-FFF2-40B4-BE49-F238E27FC236}">
                <a16:creationId xmlns:a16="http://schemas.microsoft.com/office/drawing/2014/main" id="{867AA9B8-26ED-8346-7A54-E0BA9792D6F2}"/>
              </a:ext>
            </a:extLst>
          </p:cNvPr>
          <p:cNvSpPr/>
          <p:nvPr/>
        </p:nvSpPr>
        <p:spPr>
          <a:xfrm>
            <a:off x="5920947" y="6175520"/>
            <a:ext cx="632253" cy="616254"/>
          </a:xfrm>
          <a:prstGeom prst="ellipse">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al 17">
            <a:extLst>
              <a:ext uri="{FF2B5EF4-FFF2-40B4-BE49-F238E27FC236}">
                <a16:creationId xmlns:a16="http://schemas.microsoft.com/office/drawing/2014/main" id="{C4FDA0BB-0945-4C4A-CE01-50C2FC2A8F4C}"/>
              </a:ext>
            </a:extLst>
          </p:cNvPr>
          <p:cNvSpPr/>
          <p:nvPr/>
        </p:nvSpPr>
        <p:spPr>
          <a:xfrm>
            <a:off x="6728475" y="5209382"/>
            <a:ext cx="951470" cy="966139"/>
          </a:xfrm>
          <a:prstGeom prst="ellipse">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al 18">
            <a:extLst>
              <a:ext uri="{FF2B5EF4-FFF2-40B4-BE49-F238E27FC236}">
                <a16:creationId xmlns:a16="http://schemas.microsoft.com/office/drawing/2014/main" id="{569EFDC1-66CF-F1B2-22DE-1D57E0FF7F65}"/>
              </a:ext>
            </a:extLst>
          </p:cNvPr>
          <p:cNvSpPr/>
          <p:nvPr/>
        </p:nvSpPr>
        <p:spPr>
          <a:xfrm>
            <a:off x="7679945" y="3499916"/>
            <a:ext cx="1812324" cy="1806398"/>
          </a:xfrm>
          <a:prstGeom prst="ellipse">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al 19">
            <a:extLst>
              <a:ext uri="{FF2B5EF4-FFF2-40B4-BE49-F238E27FC236}">
                <a16:creationId xmlns:a16="http://schemas.microsoft.com/office/drawing/2014/main" id="{1A58AEE6-3E22-EC93-A137-7E014E4B7C35}"/>
              </a:ext>
            </a:extLst>
          </p:cNvPr>
          <p:cNvSpPr/>
          <p:nvPr/>
        </p:nvSpPr>
        <p:spPr>
          <a:xfrm>
            <a:off x="8439665" y="84089"/>
            <a:ext cx="3591697" cy="3593071"/>
          </a:xfrm>
          <a:prstGeom prst="ellipse">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Afbeelding 20">
            <a:extLst>
              <a:ext uri="{FF2B5EF4-FFF2-40B4-BE49-F238E27FC236}">
                <a16:creationId xmlns:a16="http://schemas.microsoft.com/office/drawing/2014/main" id="{3986E1A7-BCE3-B96E-C2B8-11E7BED3524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033686" y="6241746"/>
            <a:ext cx="2384854" cy="447398"/>
          </a:xfrm>
          <a:prstGeom prst="rect">
            <a:avLst/>
          </a:prstGeom>
        </p:spPr>
      </p:pic>
      <p:sp>
        <p:nvSpPr>
          <p:cNvPr id="5" name="Rechthoek 4">
            <a:extLst>
              <a:ext uri="{FF2B5EF4-FFF2-40B4-BE49-F238E27FC236}">
                <a16:creationId xmlns:a16="http://schemas.microsoft.com/office/drawing/2014/main" id="{DE11088E-BA56-9CED-BFE9-5ADF32AA1588}"/>
              </a:ext>
            </a:extLst>
          </p:cNvPr>
          <p:cNvSpPr/>
          <p:nvPr/>
        </p:nvSpPr>
        <p:spPr>
          <a:xfrm>
            <a:off x="6994570" y="2815374"/>
            <a:ext cx="6105002" cy="3026626"/>
          </a:xfrm>
          <a:prstGeom prst="rect">
            <a:avLst/>
          </a:prstGeom>
        </p:spPr>
        <p:txBody>
          <a:bodyPr vert="horz" lIns="91440" tIns="45720" rIns="91440" bIns="45720" rtlCol="0">
            <a:normAutofit/>
          </a:bodyPr>
          <a:lstStyle/>
          <a:p>
            <a:pPr marL="179687" indent="-205084">
              <a:lnSpc>
                <a:spcPct val="150000"/>
              </a:lnSpc>
              <a:spcBef>
                <a:spcPts val="600"/>
              </a:spcBef>
            </a:pPr>
            <a:br>
              <a:rPr lang="en-US" sz="1100">
                <a:highlight>
                  <a:srgbClr val="FFFF00"/>
                </a:highlight>
              </a:rPr>
            </a:br>
            <a:endParaRPr lang="en-US" sz="1100"/>
          </a:p>
        </p:txBody>
      </p:sp>
      <p:sp>
        <p:nvSpPr>
          <p:cNvPr id="3" name="Tekstvak 2">
            <a:extLst>
              <a:ext uri="{FF2B5EF4-FFF2-40B4-BE49-F238E27FC236}">
                <a16:creationId xmlns:a16="http://schemas.microsoft.com/office/drawing/2014/main" id="{F5125744-6BBD-BF6C-0A59-5BC17986AC53}"/>
              </a:ext>
            </a:extLst>
          </p:cNvPr>
          <p:cNvSpPr txBox="1"/>
          <p:nvPr/>
        </p:nvSpPr>
        <p:spPr>
          <a:xfrm>
            <a:off x="508267" y="214048"/>
            <a:ext cx="10907242" cy="1015534"/>
          </a:xfrm>
          <a:prstGeom prst="rect">
            <a:avLst/>
          </a:prstGeom>
          <a:noFill/>
        </p:spPr>
        <p:txBody>
          <a:bodyPr wrap="square" rtlCol="0">
            <a:spAutoFit/>
          </a:bodyPr>
          <a:lstStyle/>
          <a:p>
            <a:r>
              <a:rPr lang="en-US" sz="5999" err="1">
                <a:solidFill>
                  <a:srgbClr val="B88E00"/>
                </a:solidFill>
              </a:rPr>
              <a:t>Belangrijkste</a:t>
            </a:r>
            <a:r>
              <a:rPr lang="en-US" sz="5999">
                <a:solidFill>
                  <a:srgbClr val="B88E00"/>
                </a:solidFill>
              </a:rPr>
              <a:t> </a:t>
            </a:r>
            <a:r>
              <a:rPr lang="en-US" sz="5999" err="1">
                <a:solidFill>
                  <a:srgbClr val="B88E00"/>
                </a:solidFill>
              </a:rPr>
              <a:t>conclusie</a:t>
            </a:r>
            <a:r>
              <a:rPr lang="en-US" sz="5999">
                <a:solidFill>
                  <a:srgbClr val="B88E00"/>
                </a:solidFill>
              </a:rPr>
              <a:t>…</a:t>
            </a:r>
            <a:endParaRPr lang="en-US">
              <a:solidFill>
                <a:schemeClr val="tx1">
                  <a:lumMod val="50000"/>
                  <a:lumOff val="50000"/>
                </a:schemeClr>
              </a:solidFill>
            </a:endParaRPr>
          </a:p>
        </p:txBody>
      </p:sp>
      <p:pic>
        <p:nvPicPr>
          <p:cNvPr id="2" name="Picture 2" descr="Hoe pas ik als bedrijf IMVO-richtlijnen toe? | SER">
            <a:extLst>
              <a:ext uri="{FF2B5EF4-FFF2-40B4-BE49-F238E27FC236}">
                <a16:creationId xmlns:a16="http://schemas.microsoft.com/office/drawing/2014/main" id="{D6D5DEAA-A72C-5F55-CE7B-03BAE19EB3EB}"/>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11082" y="1978131"/>
            <a:ext cx="5337541" cy="3794961"/>
          </a:xfrm>
          <a:prstGeom prst="rect">
            <a:avLst/>
          </a:prstGeom>
          <a:noFill/>
          <a:extLst>
            <a:ext uri="{909E8E84-426E-40DD-AFC4-6F175D3DCCD1}">
              <a14:hiddenFill xmlns:a14="http://schemas.microsoft.com/office/drawing/2010/main">
                <a:solidFill>
                  <a:srgbClr val="FFFFFF"/>
                </a:solidFill>
              </a14:hiddenFill>
            </a:ext>
          </a:extLst>
        </p:spPr>
      </p:pic>
      <p:sp>
        <p:nvSpPr>
          <p:cNvPr id="7" name="Tekstvak 6">
            <a:extLst>
              <a:ext uri="{FF2B5EF4-FFF2-40B4-BE49-F238E27FC236}">
                <a16:creationId xmlns:a16="http://schemas.microsoft.com/office/drawing/2014/main" id="{FCE36788-DFE0-A0BB-B01A-A04508D03327}"/>
              </a:ext>
            </a:extLst>
          </p:cNvPr>
          <p:cNvSpPr txBox="1"/>
          <p:nvPr/>
        </p:nvSpPr>
        <p:spPr>
          <a:xfrm>
            <a:off x="3408138" y="5939506"/>
            <a:ext cx="2940485" cy="276999"/>
          </a:xfrm>
          <a:prstGeom prst="rect">
            <a:avLst/>
          </a:prstGeom>
          <a:noFill/>
        </p:spPr>
        <p:txBody>
          <a:bodyPr wrap="none" rtlCol="0">
            <a:spAutoFit/>
          </a:bodyPr>
          <a:lstStyle/>
          <a:p>
            <a:r>
              <a:rPr lang="en-US" sz="1200" dirty="0">
                <a:solidFill>
                  <a:schemeClr val="tx1">
                    <a:lumMod val="65000"/>
                    <a:lumOff val="35000"/>
                  </a:schemeClr>
                </a:solidFill>
              </a:rPr>
              <a:t>Bron: OESO Due Diligence </a:t>
            </a:r>
            <a:r>
              <a:rPr lang="en-US" sz="1200" dirty="0" err="1">
                <a:solidFill>
                  <a:schemeClr val="tx1">
                    <a:lumMod val="65000"/>
                    <a:lumOff val="35000"/>
                  </a:schemeClr>
                </a:solidFill>
              </a:rPr>
              <a:t>Handreiking</a:t>
            </a:r>
            <a:r>
              <a:rPr lang="en-US" sz="1200" dirty="0">
                <a:solidFill>
                  <a:schemeClr val="tx1">
                    <a:lumMod val="65000"/>
                    <a:lumOff val="35000"/>
                  </a:schemeClr>
                </a:solidFill>
              </a:rPr>
              <a:t> MVO</a:t>
            </a:r>
          </a:p>
        </p:txBody>
      </p:sp>
      <p:sp>
        <p:nvSpPr>
          <p:cNvPr id="8" name="Tekstvak 7">
            <a:extLst>
              <a:ext uri="{FF2B5EF4-FFF2-40B4-BE49-F238E27FC236}">
                <a16:creationId xmlns:a16="http://schemas.microsoft.com/office/drawing/2014/main" id="{29B585A9-FDB1-2DB9-BD47-BF490A507B77}"/>
              </a:ext>
            </a:extLst>
          </p:cNvPr>
          <p:cNvSpPr txBox="1"/>
          <p:nvPr/>
        </p:nvSpPr>
        <p:spPr>
          <a:xfrm>
            <a:off x="6563939" y="3334312"/>
            <a:ext cx="439544" cy="707886"/>
          </a:xfrm>
          <a:prstGeom prst="rect">
            <a:avLst/>
          </a:prstGeom>
          <a:noFill/>
        </p:spPr>
        <p:txBody>
          <a:bodyPr wrap="none" rtlCol="0">
            <a:spAutoFit/>
          </a:bodyPr>
          <a:lstStyle/>
          <a:p>
            <a:r>
              <a:rPr lang="en-US" sz="4000" dirty="0">
                <a:solidFill>
                  <a:schemeClr val="tx1">
                    <a:lumMod val="65000"/>
                    <a:lumOff val="35000"/>
                  </a:schemeClr>
                </a:solidFill>
              </a:rPr>
              <a:t>=</a:t>
            </a:r>
          </a:p>
        </p:txBody>
      </p:sp>
      <p:sp>
        <p:nvSpPr>
          <p:cNvPr id="11" name="Afgeronde rechthoek 10">
            <a:extLst>
              <a:ext uri="{FF2B5EF4-FFF2-40B4-BE49-F238E27FC236}">
                <a16:creationId xmlns:a16="http://schemas.microsoft.com/office/drawing/2014/main" id="{F2004EE7-D922-E47E-5403-39034281E638}"/>
              </a:ext>
            </a:extLst>
          </p:cNvPr>
          <p:cNvSpPr/>
          <p:nvPr/>
        </p:nvSpPr>
        <p:spPr>
          <a:xfrm>
            <a:off x="7221898" y="2977693"/>
            <a:ext cx="4025900" cy="1585099"/>
          </a:xfrm>
          <a:prstGeom prst="roundRect">
            <a:avLst/>
          </a:prstGeom>
          <a:solidFill>
            <a:srgbClr val="456E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866" indent="-342866">
              <a:lnSpc>
                <a:spcPts val="3000"/>
              </a:lnSpc>
              <a:buSzPct val="80000"/>
              <a:buFont typeface="Wingdings" pitchFamily="2" charset="2"/>
              <a:buChar char="Ø"/>
            </a:pPr>
            <a:r>
              <a:rPr lang="en-US" sz="2000" dirty="0">
                <a:solidFill>
                  <a:schemeClr val="bg1"/>
                </a:solidFill>
              </a:rPr>
              <a:t>Basis </a:t>
            </a:r>
            <a:r>
              <a:rPr lang="en-US" sz="2000" dirty="0" err="1">
                <a:solidFill>
                  <a:schemeClr val="bg1"/>
                </a:solidFill>
              </a:rPr>
              <a:t>voor</a:t>
            </a:r>
            <a:r>
              <a:rPr lang="en-US" sz="2000" dirty="0">
                <a:solidFill>
                  <a:schemeClr val="bg1"/>
                </a:solidFill>
              </a:rPr>
              <a:t> compliance</a:t>
            </a:r>
          </a:p>
          <a:p>
            <a:pPr marL="342866" indent="-342866">
              <a:lnSpc>
                <a:spcPts val="3000"/>
              </a:lnSpc>
              <a:buSzPct val="80000"/>
              <a:buFont typeface="Wingdings" pitchFamily="2" charset="2"/>
              <a:buChar char="Ø"/>
            </a:pPr>
            <a:r>
              <a:rPr lang="en-US" sz="2000" dirty="0">
                <a:solidFill>
                  <a:schemeClr val="bg1"/>
                </a:solidFill>
              </a:rPr>
              <a:t>Soms </a:t>
            </a:r>
            <a:r>
              <a:rPr lang="en-US" sz="2000" dirty="0" err="1">
                <a:solidFill>
                  <a:schemeClr val="bg1"/>
                </a:solidFill>
              </a:rPr>
              <a:t>moet</a:t>
            </a:r>
            <a:r>
              <a:rPr lang="en-US" sz="2000" dirty="0">
                <a:solidFill>
                  <a:schemeClr val="bg1"/>
                </a:solidFill>
              </a:rPr>
              <a:t> je </a:t>
            </a:r>
            <a:r>
              <a:rPr lang="en-US" sz="2000" dirty="0" err="1">
                <a:solidFill>
                  <a:schemeClr val="bg1"/>
                </a:solidFill>
              </a:rPr>
              <a:t>meer</a:t>
            </a:r>
            <a:r>
              <a:rPr lang="en-US" sz="2000" dirty="0">
                <a:solidFill>
                  <a:schemeClr val="bg1"/>
                </a:solidFill>
              </a:rPr>
              <a:t> </a:t>
            </a:r>
            <a:r>
              <a:rPr lang="en-US" sz="2000" dirty="0" err="1">
                <a:solidFill>
                  <a:schemeClr val="bg1"/>
                </a:solidFill>
              </a:rPr>
              <a:t>doen</a:t>
            </a:r>
            <a:endParaRPr lang="en-US" sz="2000" dirty="0">
              <a:solidFill>
                <a:schemeClr val="bg1"/>
              </a:solidFill>
            </a:endParaRPr>
          </a:p>
          <a:p>
            <a:pPr marL="342866" indent="-342866">
              <a:lnSpc>
                <a:spcPts val="3000"/>
              </a:lnSpc>
              <a:buSzPct val="80000"/>
              <a:buFont typeface="Wingdings" pitchFamily="2" charset="2"/>
              <a:buChar char="Ø"/>
            </a:pPr>
            <a:r>
              <a:rPr lang="en-US" sz="2000" dirty="0" err="1">
                <a:solidFill>
                  <a:schemeClr val="bg1"/>
                </a:solidFill>
              </a:rPr>
              <a:t>Samenwerking</a:t>
            </a:r>
            <a:r>
              <a:rPr lang="en-US" sz="2000" dirty="0">
                <a:solidFill>
                  <a:schemeClr val="bg1"/>
                </a:solidFill>
              </a:rPr>
              <a:t> </a:t>
            </a:r>
            <a:r>
              <a:rPr lang="en-US" sz="2000" dirty="0" err="1">
                <a:solidFill>
                  <a:schemeClr val="bg1"/>
                </a:solidFill>
              </a:rPr>
              <a:t>cruciaal</a:t>
            </a:r>
            <a:endParaRPr lang="en-US" sz="2000" dirty="0">
              <a:solidFill>
                <a:schemeClr val="bg1"/>
              </a:solidFill>
            </a:endParaRPr>
          </a:p>
        </p:txBody>
      </p:sp>
    </p:spTree>
    <p:extLst>
      <p:ext uri="{BB962C8B-B14F-4D97-AF65-F5344CB8AC3E}">
        <p14:creationId xmlns:p14="http://schemas.microsoft.com/office/powerpoint/2010/main" val="28003350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EDBD9-1B07-A707-5432-BB0091F5BE5D}"/>
            </a:ext>
          </a:extLst>
        </p:cNvPr>
        <p:cNvGrpSpPr/>
        <p:nvPr/>
      </p:nvGrpSpPr>
      <p:grpSpPr>
        <a:xfrm>
          <a:off x="0" y="0"/>
          <a:ext cx="0" cy="0"/>
          <a:chOff x="0" y="0"/>
          <a:chExt cx="0" cy="0"/>
        </a:xfrm>
      </p:grpSpPr>
      <p:sp>
        <p:nvSpPr>
          <p:cNvPr id="7" name="Tekstvak 6">
            <a:extLst>
              <a:ext uri="{FF2B5EF4-FFF2-40B4-BE49-F238E27FC236}">
                <a16:creationId xmlns:a16="http://schemas.microsoft.com/office/drawing/2014/main" id="{46EC33C4-C6AC-9636-B1E4-9F284B57FA89}"/>
              </a:ext>
            </a:extLst>
          </p:cNvPr>
          <p:cNvSpPr txBox="1"/>
          <p:nvPr/>
        </p:nvSpPr>
        <p:spPr>
          <a:xfrm>
            <a:off x="693736" y="377216"/>
            <a:ext cx="10219893" cy="1015534"/>
          </a:xfrm>
          <a:prstGeom prst="rect">
            <a:avLst/>
          </a:prstGeom>
          <a:noFill/>
        </p:spPr>
        <p:txBody>
          <a:bodyPr wrap="square" rtlCol="0">
            <a:spAutoFit/>
          </a:bodyPr>
          <a:lstStyle/>
          <a:p>
            <a:r>
              <a:rPr lang="en-US" sz="5999" dirty="0" err="1">
                <a:solidFill>
                  <a:srgbClr val="B88E00"/>
                </a:solidFill>
              </a:rPr>
              <a:t>Waarom</a:t>
            </a:r>
            <a:r>
              <a:rPr lang="en-US" sz="5999" dirty="0">
                <a:solidFill>
                  <a:srgbClr val="B88E00"/>
                </a:solidFill>
              </a:rPr>
              <a:t> in </a:t>
            </a:r>
            <a:r>
              <a:rPr lang="en-US" sz="5999" dirty="0" err="1">
                <a:solidFill>
                  <a:srgbClr val="B88E00"/>
                </a:solidFill>
              </a:rPr>
              <a:t>één</a:t>
            </a:r>
            <a:r>
              <a:rPr lang="en-US" sz="5999" dirty="0">
                <a:solidFill>
                  <a:srgbClr val="B88E00"/>
                </a:solidFill>
              </a:rPr>
              <a:t> </a:t>
            </a:r>
            <a:r>
              <a:rPr lang="en-US" sz="5999" dirty="0" err="1">
                <a:solidFill>
                  <a:srgbClr val="B88E00"/>
                </a:solidFill>
              </a:rPr>
              <a:t>proces</a:t>
            </a:r>
            <a:r>
              <a:rPr lang="en-US" sz="5999" dirty="0">
                <a:solidFill>
                  <a:srgbClr val="B88E00"/>
                </a:solidFill>
              </a:rPr>
              <a:t>?</a:t>
            </a:r>
            <a:endParaRPr lang="en-US" dirty="0">
              <a:solidFill>
                <a:schemeClr val="tx1">
                  <a:lumMod val="50000"/>
                  <a:lumOff val="50000"/>
                </a:schemeClr>
              </a:solidFill>
            </a:endParaRPr>
          </a:p>
        </p:txBody>
      </p:sp>
      <p:sp>
        <p:nvSpPr>
          <p:cNvPr id="2" name="Tekstvak 1">
            <a:extLst>
              <a:ext uri="{FF2B5EF4-FFF2-40B4-BE49-F238E27FC236}">
                <a16:creationId xmlns:a16="http://schemas.microsoft.com/office/drawing/2014/main" id="{269BE660-5F60-8EC6-5C4B-AE24C5B4ACDE}"/>
              </a:ext>
            </a:extLst>
          </p:cNvPr>
          <p:cNvSpPr txBox="1"/>
          <p:nvPr/>
        </p:nvSpPr>
        <p:spPr>
          <a:xfrm>
            <a:off x="765968" y="1769966"/>
            <a:ext cx="10660064" cy="4384983"/>
          </a:xfrm>
          <a:prstGeom prst="rect">
            <a:avLst/>
          </a:prstGeom>
          <a:noFill/>
        </p:spPr>
        <p:txBody>
          <a:bodyPr wrap="square" lIns="91440" tIns="45720" rIns="91440" bIns="45720" rtlCol="0" anchor="t">
            <a:spAutoFit/>
          </a:bodyPr>
          <a:lstStyle/>
          <a:p>
            <a:pPr>
              <a:lnSpc>
                <a:spcPts val="3000"/>
              </a:lnSpc>
              <a:spcAft>
                <a:spcPts val="500"/>
              </a:spcAft>
              <a:buClr>
                <a:srgbClr val="B88E00"/>
              </a:buClr>
            </a:pPr>
            <a:r>
              <a:rPr lang="nl-NL" sz="2000" i="1" dirty="0">
                <a:solidFill>
                  <a:schemeClr val="tx1">
                    <a:lumMod val="65000"/>
                    <a:lumOff val="35000"/>
                  </a:schemeClr>
                </a:solidFill>
              </a:rPr>
              <a:t>Het integreren van  duurzaamheidswetgeving in </a:t>
            </a:r>
            <a:r>
              <a:rPr lang="nl-NL" sz="2000" b="1" i="1" dirty="0">
                <a:solidFill>
                  <a:srgbClr val="456E73"/>
                </a:solidFill>
              </a:rPr>
              <a:t>één geïntegreerd proces </a:t>
            </a:r>
            <a:r>
              <a:rPr lang="nl-NL" sz="2000" i="1" dirty="0">
                <a:solidFill>
                  <a:schemeClr val="tx1">
                    <a:lumMod val="65000"/>
                    <a:lumOff val="35000"/>
                  </a:schemeClr>
                </a:solidFill>
              </a:rPr>
              <a:t>levert meer waarde op</a:t>
            </a:r>
            <a:endParaRPr lang="nl-NL" sz="2000" dirty="0">
              <a:solidFill>
                <a:schemeClr val="tx1">
                  <a:lumMod val="65000"/>
                  <a:lumOff val="35000"/>
                </a:schemeClr>
              </a:solidFill>
            </a:endParaRPr>
          </a:p>
          <a:p>
            <a:pPr marL="742921" lvl="1" indent="-285721">
              <a:lnSpc>
                <a:spcPct val="114000"/>
              </a:lnSpc>
              <a:buClr>
                <a:srgbClr val="B88E00"/>
              </a:buClr>
              <a:buFont typeface="Wingdings" pitchFamily="2" charset="2"/>
              <a:buChar char="Ø"/>
            </a:pPr>
            <a:r>
              <a:rPr lang="nl-NL" sz="2000" dirty="0">
                <a:solidFill>
                  <a:schemeClr val="tx1">
                    <a:lumMod val="65000"/>
                    <a:lumOff val="35000"/>
                  </a:schemeClr>
                </a:solidFill>
              </a:rPr>
              <a:t>Strategisch niveau: </a:t>
            </a:r>
          </a:p>
          <a:p>
            <a:pPr marL="1257300" lvl="2" indent="-342900">
              <a:lnSpc>
                <a:spcPct val="114000"/>
              </a:lnSpc>
              <a:buClr>
                <a:srgbClr val="B88E00"/>
              </a:buClr>
              <a:buFont typeface="Courier New" panose="02070309020205020404" pitchFamily="49" charset="0"/>
              <a:buChar char="o"/>
            </a:pPr>
            <a:r>
              <a:rPr lang="nl-NL" sz="1600" dirty="0">
                <a:solidFill>
                  <a:schemeClr val="tx1">
                    <a:lumMod val="65000"/>
                    <a:lumOff val="35000"/>
                  </a:schemeClr>
                </a:solidFill>
              </a:rPr>
              <a:t>Eén centrale governance en eigenaarschap,</a:t>
            </a:r>
          </a:p>
          <a:p>
            <a:pPr marL="1257300" lvl="2" indent="-342900">
              <a:lnSpc>
                <a:spcPct val="114000"/>
              </a:lnSpc>
              <a:buClr>
                <a:srgbClr val="B88E00"/>
              </a:buClr>
              <a:buFont typeface="Courier New" panose="02070309020205020404" pitchFamily="49" charset="0"/>
              <a:buChar char="o"/>
            </a:pPr>
            <a:r>
              <a:rPr lang="nl-NL" sz="1600" dirty="0">
                <a:solidFill>
                  <a:schemeClr val="tx1">
                    <a:lumMod val="65000"/>
                    <a:lumOff val="35000"/>
                  </a:schemeClr>
                </a:solidFill>
              </a:rPr>
              <a:t>Betere strategische aansluiting op bedrijfsdoelen, </a:t>
            </a:r>
          </a:p>
          <a:p>
            <a:pPr marL="1257300" lvl="2" indent="-342900">
              <a:lnSpc>
                <a:spcPct val="114000"/>
              </a:lnSpc>
              <a:buClr>
                <a:srgbClr val="B88E00"/>
              </a:buClr>
              <a:buFont typeface="Courier New" panose="02070309020205020404" pitchFamily="49" charset="0"/>
              <a:buChar char="o"/>
            </a:pPr>
            <a:r>
              <a:rPr lang="nl-NL" sz="1600" dirty="0">
                <a:solidFill>
                  <a:schemeClr val="tx1">
                    <a:lumMod val="65000"/>
                    <a:lumOff val="35000"/>
                  </a:schemeClr>
                </a:solidFill>
              </a:rPr>
              <a:t>Een betere beheersing van de keten en de risico’s (incl. leveringszekerheid en </a:t>
            </a:r>
          </a:p>
          <a:p>
            <a:pPr marL="1257300" lvl="2" indent="-342900">
              <a:lnSpc>
                <a:spcPct val="114000"/>
              </a:lnSpc>
              <a:buClr>
                <a:srgbClr val="B88E00"/>
              </a:buClr>
              <a:buFont typeface="Courier New" panose="02070309020205020404" pitchFamily="49" charset="0"/>
              <a:buChar char="o"/>
            </a:pPr>
            <a:r>
              <a:rPr lang="nl-NL" sz="1600" dirty="0">
                <a:solidFill>
                  <a:schemeClr val="tx1">
                    <a:lumMod val="65000"/>
                    <a:lumOff val="35000"/>
                  </a:schemeClr>
                </a:solidFill>
              </a:rPr>
              <a:t>Vermogen om sneller te reageren op nieuwe wetgeving</a:t>
            </a:r>
          </a:p>
          <a:p>
            <a:pPr marL="742921" lvl="1" indent="-285721">
              <a:lnSpc>
                <a:spcPct val="114000"/>
              </a:lnSpc>
              <a:buClr>
                <a:srgbClr val="B88E00"/>
              </a:buClr>
              <a:buFont typeface="Wingdings" pitchFamily="2" charset="2"/>
              <a:buChar char="Ø"/>
            </a:pPr>
            <a:r>
              <a:rPr lang="nl-NL" sz="2000" dirty="0" err="1">
                <a:solidFill>
                  <a:schemeClr val="tx1">
                    <a:lumMod val="65000"/>
                    <a:lumOff val="35000"/>
                  </a:schemeClr>
                </a:solidFill>
              </a:rPr>
              <a:t>Operationaal</a:t>
            </a:r>
            <a:r>
              <a:rPr lang="nl-NL" sz="2000" dirty="0">
                <a:solidFill>
                  <a:schemeClr val="tx1">
                    <a:lumMod val="65000"/>
                    <a:lumOff val="35000"/>
                  </a:schemeClr>
                </a:solidFill>
              </a:rPr>
              <a:t> niveau: </a:t>
            </a:r>
          </a:p>
          <a:p>
            <a:pPr marL="1257300" lvl="2" indent="-342900">
              <a:lnSpc>
                <a:spcPct val="114000"/>
              </a:lnSpc>
              <a:buClr>
                <a:srgbClr val="B88E00"/>
              </a:buClr>
              <a:buFont typeface="Courier New" panose="02070309020205020404" pitchFamily="49" charset="0"/>
              <a:buChar char="o"/>
            </a:pPr>
            <a:r>
              <a:rPr lang="nl-NL" sz="1600" dirty="0">
                <a:solidFill>
                  <a:schemeClr val="tx1">
                    <a:lumMod val="65000"/>
                    <a:lumOff val="35000"/>
                  </a:schemeClr>
                </a:solidFill>
              </a:rPr>
              <a:t>Geen aparte compliance-trajecten</a:t>
            </a:r>
          </a:p>
          <a:p>
            <a:pPr marL="1257300" lvl="2" indent="-342900">
              <a:lnSpc>
                <a:spcPct val="114000"/>
              </a:lnSpc>
              <a:buClr>
                <a:srgbClr val="B88E00"/>
              </a:buClr>
              <a:buFont typeface="Courier New" panose="02070309020205020404" pitchFamily="49" charset="0"/>
              <a:buChar char="o"/>
            </a:pPr>
            <a:r>
              <a:rPr lang="nl-NL" sz="1600" dirty="0">
                <a:solidFill>
                  <a:schemeClr val="tx1">
                    <a:lumMod val="65000"/>
                    <a:lumOff val="35000"/>
                  </a:schemeClr>
                </a:solidFill>
              </a:rPr>
              <a:t>Minder dubbele werkzaamheden en dataverzameling, </a:t>
            </a:r>
          </a:p>
          <a:p>
            <a:pPr marL="1257300" lvl="2" indent="-342900">
              <a:lnSpc>
                <a:spcPct val="114000"/>
              </a:lnSpc>
              <a:buClr>
                <a:srgbClr val="B88E00"/>
              </a:buClr>
              <a:buFont typeface="Courier New" panose="02070309020205020404" pitchFamily="49" charset="0"/>
              <a:buChar char="o"/>
            </a:pPr>
            <a:r>
              <a:rPr lang="nl-NL" sz="1600" dirty="0">
                <a:solidFill>
                  <a:schemeClr val="tx1">
                    <a:lumMod val="65000"/>
                    <a:lumOff val="35000"/>
                  </a:schemeClr>
                </a:solidFill>
              </a:rPr>
              <a:t>Lagere kosten (operationeel én IT) </a:t>
            </a:r>
          </a:p>
          <a:p>
            <a:pPr marL="1257300" lvl="2" indent="-342900">
              <a:lnSpc>
                <a:spcPct val="114000"/>
              </a:lnSpc>
              <a:buClr>
                <a:srgbClr val="B88E00"/>
              </a:buClr>
              <a:buFont typeface="Courier New" panose="02070309020205020404" pitchFamily="49" charset="0"/>
              <a:buChar char="o"/>
            </a:pPr>
            <a:r>
              <a:rPr lang="nl-NL" sz="1600" dirty="0">
                <a:solidFill>
                  <a:schemeClr val="tx1">
                    <a:lumMod val="65000"/>
                    <a:lumOff val="35000"/>
                  </a:schemeClr>
                </a:solidFill>
              </a:rPr>
              <a:t>Consistente rapportage en communicatie naar stakeholders</a:t>
            </a:r>
            <a:endParaRPr lang="nl-NL" sz="1600" b="1" dirty="0">
              <a:solidFill>
                <a:srgbClr val="456E73"/>
              </a:solidFill>
            </a:endParaRPr>
          </a:p>
          <a:p>
            <a:pPr marL="742921" lvl="1" indent="-285721">
              <a:lnSpc>
                <a:spcPct val="114000"/>
              </a:lnSpc>
              <a:buClr>
                <a:srgbClr val="B88E00"/>
              </a:buClr>
              <a:buFont typeface="Wingdings" pitchFamily="2" charset="2"/>
              <a:buChar char="Ø"/>
            </a:pPr>
            <a:r>
              <a:rPr lang="nl-NL" sz="2000" dirty="0">
                <a:solidFill>
                  <a:schemeClr val="tx1">
                    <a:lumMod val="65000"/>
                    <a:lumOff val="35000"/>
                  </a:schemeClr>
                </a:solidFill>
              </a:rPr>
              <a:t>Impact niveau: </a:t>
            </a:r>
          </a:p>
          <a:p>
            <a:pPr marL="1257300" lvl="2" indent="-342900">
              <a:lnSpc>
                <a:spcPct val="114000"/>
              </a:lnSpc>
              <a:buClr>
                <a:srgbClr val="B88E00"/>
              </a:buClr>
              <a:buFont typeface="Courier New" panose="02070309020205020404" pitchFamily="49" charset="0"/>
              <a:buChar char="o"/>
            </a:pPr>
            <a:r>
              <a:rPr lang="nl-NL" sz="1600" dirty="0">
                <a:solidFill>
                  <a:schemeClr val="tx1">
                    <a:lumMod val="65000"/>
                    <a:lumOff val="35000"/>
                  </a:schemeClr>
                </a:solidFill>
              </a:rPr>
              <a:t>Meer ruimte eigen duurzaamheidsambities</a:t>
            </a:r>
          </a:p>
          <a:p>
            <a:pPr marL="1257300" lvl="2" indent="-342900">
              <a:lnSpc>
                <a:spcPct val="114000"/>
              </a:lnSpc>
              <a:buClr>
                <a:srgbClr val="B88E00"/>
              </a:buClr>
              <a:buFont typeface="Courier New" panose="02070309020205020404" pitchFamily="49" charset="0"/>
              <a:buChar char="o"/>
            </a:pPr>
            <a:r>
              <a:rPr lang="nl-NL" sz="1600" dirty="0">
                <a:solidFill>
                  <a:schemeClr val="tx1">
                    <a:lumMod val="65000"/>
                    <a:lumOff val="35000"/>
                  </a:schemeClr>
                </a:solidFill>
              </a:rPr>
              <a:t>Meer positieve impact in ketens</a:t>
            </a:r>
          </a:p>
        </p:txBody>
      </p:sp>
      <p:sp>
        <p:nvSpPr>
          <p:cNvPr id="3" name="Afgeronde rechthoek 2">
            <a:extLst>
              <a:ext uri="{FF2B5EF4-FFF2-40B4-BE49-F238E27FC236}">
                <a16:creationId xmlns:a16="http://schemas.microsoft.com/office/drawing/2014/main" id="{87BC4F97-E11A-A2F9-7DBD-5F8C6D42887F}"/>
              </a:ext>
            </a:extLst>
          </p:cNvPr>
          <p:cNvSpPr/>
          <p:nvPr/>
        </p:nvSpPr>
        <p:spPr>
          <a:xfrm>
            <a:off x="9872696" y="-329890"/>
            <a:ext cx="1880284" cy="1958197"/>
          </a:xfrm>
          <a:prstGeom prst="round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fbeelding 3">
            <a:extLst>
              <a:ext uri="{FF2B5EF4-FFF2-40B4-BE49-F238E27FC236}">
                <a16:creationId xmlns:a16="http://schemas.microsoft.com/office/drawing/2014/main" id="{04B11AD9-21B2-53F5-BA17-0DA16345404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04172" y="0"/>
            <a:ext cx="1606033" cy="1606033"/>
          </a:xfrm>
          <a:prstGeom prst="rect">
            <a:avLst/>
          </a:prstGeom>
        </p:spPr>
      </p:pic>
    </p:spTree>
    <p:extLst>
      <p:ext uri="{BB962C8B-B14F-4D97-AF65-F5344CB8AC3E}">
        <p14:creationId xmlns:p14="http://schemas.microsoft.com/office/powerpoint/2010/main" val="8100143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68681-9A92-1B10-BF58-A55E74F8D788}"/>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83F1DC5C-8291-6873-6067-09093710FB5A}"/>
              </a:ext>
            </a:extLst>
          </p:cNvPr>
          <p:cNvSpPr txBox="1"/>
          <p:nvPr/>
        </p:nvSpPr>
        <p:spPr>
          <a:xfrm>
            <a:off x="402923" y="219316"/>
            <a:ext cx="5584670" cy="1631216"/>
          </a:xfrm>
          <a:prstGeom prst="rect">
            <a:avLst/>
          </a:prstGeom>
          <a:noFill/>
        </p:spPr>
        <p:txBody>
          <a:bodyPr wrap="none" rtlCol="0">
            <a:spAutoFit/>
          </a:bodyPr>
          <a:lstStyle/>
          <a:p>
            <a:r>
              <a:rPr lang="en-US" sz="4000" dirty="0">
                <a:solidFill>
                  <a:srgbClr val="B88E00"/>
                </a:solidFill>
              </a:rPr>
              <a:t>Roadmap: </a:t>
            </a:r>
          </a:p>
          <a:p>
            <a:r>
              <a:rPr lang="en-US" sz="6000" dirty="0">
                <a:solidFill>
                  <a:srgbClr val="B88E00"/>
                </a:solidFill>
              </a:rPr>
              <a:t>Hoe pak je regie?</a:t>
            </a:r>
          </a:p>
        </p:txBody>
      </p:sp>
      <p:sp>
        <p:nvSpPr>
          <p:cNvPr id="22" name="Rechthoek 21">
            <a:extLst>
              <a:ext uri="{FF2B5EF4-FFF2-40B4-BE49-F238E27FC236}">
                <a16:creationId xmlns:a16="http://schemas.microsoft.com/office/drawing/2014/main" id="{8E218541-9047-3D2F-F7BD-C908828C9378}"/>
              </a:ext>
            </a:extLst>
          </p:cNvPr>
          <p:cNvSpPr/>
          <p:nvPr/>
        </p:nvSpPr>
        <p:spPr>
          <a:xfrm rot="5400000">
            <a:off x="1106441" y="1828454"/>
            <a:ext cx="3073901" cy="4171215"/>
          </a:xfrm>
          <a:prstGeom prst="rect">
            <a:avLst/>
          </a:prstGeom>
          <a:solidFill>
            <a:srgbClr val="B88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Pijl links 22">
            <a:extLst>
              <a:ext uri="{FF2B5EF4-FFF2-40B4-BE49-F238E27FC236}">
                <a16:creationId xmlns:a16="http://schemas.microsoft.com/office/drawing/2014/main" id="{3843AB13-3997-4EE1-D326-F2569A208931}"/>
              </a:ext>
            </a:extLst>
          </p:cNvPr>
          <p:cNvSpPr/>
          <p:nvPr/>
        </p:nvSpPr>
        <p:spPr>
          <a:xfrm>
            <a:off x="4641350" y="3715569"/>
            <a:ext cx="699796" cy="680183"/>
          </a:xfrm>
          <a:prstGeom prst="rightArrow">
            <a:avLst/>
          </a:prstGeom>
          <a:solidFill>
            <a:srgbClr val="B88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kstvak 37">
            <a:extLst>
              <a:ext uri="{FF2B5EF4-FFF2-40B4-BE49-F238E27FC236}">
                <a16:creationId xmlns:a16="http://schemas.microsoft.com/office/drawing/2014/main" id="{A3FBD6CB-B264-4E22-ED67-FA538BF4898C}"/>
              </a:ext>
            </a:extLst>
          </p:cNvPr>
          <p:cNvSpPr txBox="1"/>
          <p:nvPr/>
        </p:nvSpPr>
        <p:spPr>
          <a:xfrm>
            <a:off x="527923" y="5607831"/>
            <a:ext cx="6103837" cy="1200329"/>
          </a:xfrm>
          <a:prstGeom prst="rect">
            <a:avLst/>
          </a:prstGeom>
          <a:noFill/>
        </p:spPr>
        <p:txBody>
          <a:bodyPr wrap="square">
            <a:spAutoFit/>
          </a:bodyPr>
          <a:lstStyle/>
          <a:p>
            <a:pPr marL="285750" indent="-285750">
              <a:buClr>
                <a:srgbClr val="B88E00"/>
              </a:buClr>
              <a:buFont typeface="Wingdings" pitchFamily="2" charset="2"/>
              <a:buChar char="Ø"/>
            </a:pPr>
            <a:r>
              <a:rPr lang="nl-NL" dirty="0">
                <a:solidFill>
                  <a:schemeClr val="tx1">
                    <a:lumMod val="65000"/>
                    <a:lumOff val="35000"/>
                  </a:schemeClr>
                </a:solidFill>
              </a:rPr>
              <a:t>Wetgeving is gebaseerd op de OESO 6-stappen</a:t>
            </a:r>
          </a:p>
          <a:p>
            <a:pPr marL="285750" indent="-285750">
              <a:buClr>
                <a:srgbClr val="B88E00"/>
              </a:buClr>
              <a:buFont typeface="Wingdings" pitchFamily="2" charset="2"/>
              <a:buChar char="Ø"/>
            </a:pPr>
            <a:r>
              <a:rPr lang="nl-NL" dirty="0">
                <a:solidFill>
                  <a:schemeClr val="tx1">
                    <a:lumMod val="65000"/>
                    <a:lumOff val="35000"/>
                  </a:schemeClr>
                </a:solidFill>
              </a:rPr>
              <a:t>Implementatie daarvan = basis integrale aanpak</a:t>
            </a:r>
          </a:p>
          <a:p>
            <a:pPr marL="285750" indent="-285750">
              <a:buClr>
                <a:srgbClr val="B88E00"/>
              </a:buClr>
              <a:buFont typeface="Wingdings" pitchFamily="2" charset="2"/>
              <a:buChar char="Ø"/>
            </a:pPr>
            <a:r>
              <a:rPr lang="nl-NL" dirty="0">
                <a:solidFill>
                  <a:schemeClr val="tx1">
                    <a:lumMod val="65000"/>
                    <a:lumOff val="35000"/>
                  </a:schemeClr>
                </a:solidFill>
              </a:rPr>
              <a:t>De roadmap laat zien hóe je dat als bedrijf praktisch aanpakt</a:t>
            </a:r>
            <a:endParaRPr lang="en-US" dirty="0">
              <a:solidFill>
                <a:schemeClr val="tx1">
                  <a:lumMod val="65000"/>
                  <a:lumOff val="35000"/>
                </a:schemeClr>
              </a:solidFill>
            </a:endParaRPr>
          </a:p>
          <a:p>
            <a:pPr marL="285750" indent="-285750">
              <a:buClr>
                <a:srgbClr val="B88E00"/>
              </a:buClr>
              <a:buFont typeface="Wingdings" pitchFamily="2" charset="2"/>
              <a:buChar char="Ø"/>
            </a:pPr>
            <a:endParaRPr lang="en-US" dirty="0">
              <a:solidFill>
                <a:schemeClr val="tx1">
                  <a:lumMod val="65000"/>
                  <a:lumOff val="35000"/>
                </a:schemeClr>
              </a:solidFill>
            </a:endParaRPr>
          </a:p>
        </p:txBody>
      </p:sp>
      <p:pic>
        <p:nvPicPr>
          <p:cNvPr id="42" name="Afbeelding 41">
            <a:extLst>
              <a:ext uri="{FF2B5EF4-FFF2-40B4-BE49-F238E27FC236}">
                <a16:creationId xmlns:a16="http://schemas.microsoft.com/office/drawing/2014/main" id="{12F95E29-14FB-D42E-2954-BD2A7ABBE55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37926" y="2735245"/>
            <a:ext cx="3399694" cy="2385750"/>
          </a:xfrm>
          <a:prstGeom prst="rect">
            <a:avLst/>
          </a:prstGeom>
        </p:spPr>
      </p:pic>
      <p:pic>
        <p:nvPicPr>
          <p:cNvPr id="6" name="Afbeelding 5">
            <a:extLst>
              <a:ext uri="{FF2B5EF4-FFF2-40B4-BE49-F238E27FC236}">
                <a16:creationId xmlns:a16="http://schemas.microsoft.com/office/drawing/2014/main" id="{FF70C97D-E3F8-B2DB-DECF-9F903138238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033686" y="6241746"/>
            <a:ext cx="2384854" cy="447398"/>
          </a:xfrm>
          <a:prstGeom prst="rect">
            <a:avLst/>
          </a:prstGeom>
        </p:spPr>
      </p:pic>
      <p:grpSp>
        <p:nvGrpSpPr>
          <p:cNvPr id="13" name="Groep 12">
            <a:extLst>
              <a:ext uri="{FF2B5EF4-FFF2-40B4-BE49-F238E27FC236}">
                <a16:creationId xmlns:a16="http://schemas.microsoft.com/office/drawing/2014/main" id="{08CA1F19-140E-80EE-60EA-CF5A19D920A5}"/>
              </a:ext>
            </a:extLst>
          </p:cNvPr>
          <p:cNvGrpSpPr/>
          <p:nvPr/>
        </p:nvGrpSpPr>
        <p:grpSpPr>
          <a:xfrm>
            <a:off x="5471592" y="1781466"/>
            <a:ext cx="5465936" cy="4879426"/>
            <a:chOff x="2438123" y="1737991"/>
            <a:chExt cx="5465936" cy="4879426"/>
          </a:xfrm>
        </p:grpSpPr>
        <p:sp>
          <p:nvSpPr>
            <p:cNvPr id="33" name="Cirkel 32">
              <a:extLst>
                <a:ext uri="{FF2B5EF4-FFF2-40B4-BE49-F238E27FC236}">
                  <a16:creationId xmlns:a16="http://schemas.microsoft.com/office/drawing/2014/main" id="{191DB595-0BD9-FF5C-0FAC-5340A116A73F}"/>
                </a:ext>
              </a:extLst>
            </p:cNvPr>
            <p:cNvSpPr/>
            <p:nvPr/>
          </p:nvSpPr>
          <p:spPr>
            <a:xfrm rot="16200000">
              <a:off x="4008760" y="2454322"/>
              <a:ext cx="3337645" cy="3342290"/>
            </a:xfrm>
            <a:prstGeom prst="pie">
              <a:avLst>
                <a:gd name="adj1" fmla="val 0"/>
                <a:gd name="adj2" fmla="val 5399466"/>
              </a:avLst>
            </a:prstGeom>
            <a:solidFill>
              <a:srgbClr val="6B9F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sp>
          <p:nvSpPr>
            <p:cNvPr id="16" name="Ring 15">
              <a:extLst>
                <a:ext uri="{FF2B5EF4-FFF2-40B4-BE49-F238E27FC236}">
                  <a16:creationId xmlns:a16="http://schemas.microsoft.com/office/drawing/2014/main" id="{53CB3EB0-22E4-F30A-2F3D-90D6B220D6DB}"/>
                </a:ext>
              </a:extLst>
            </p:cNvPr>
            <p:cNvSpPr/>
            <p:nvPr/>
          </p:nvSpPr>
          <p:spPr>
            <a:xfrm>
              <a:off x="3435450" y="1912979"/>
              <a:ext cx="4468609" cy="4465426"/>
            </a:xfrm>
            <a:prstGeom prst="donut">
              <a:avLst>
                <a:gd name="adj" fmla="val 6667"/>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sp>
          <p:nvSpPr>
            <p:cNvPr id="17" name="Cirkel 16">
              <a:extLst>
                <a:ext uri="{FF2B5EF4-FFF2-40B4-BE49-F238E27FC236}">
                  <a16:creationId xmlns:a16="http://schemas.microsoft.com/office/drawing/2014/main" id="{056BB676-5420-D1B0-92A3-4E60A838F817}"/>
                </a:ext>
              </a:extLst>
            </p:cNvPr>
            <p:cNvSpPr/>
            <p:nvPr/>
          </p:nvSpPr>
          <p:spPr>
            <a:xfrm>
              <a:off x="4016947" y="2479039"/>
              <a:ext cx="3337645" cy="3342290"/>
            </a:xfrm>
            <a:prstGeom prst="pie">
              <a:avLst>
                <a:gd name="adj1" fmla="val 0"/>
                <a:gd name="adj2" fmla="val 5404017"/>
              </a:avLst>
            </a:prstGeom>
            <a:solidFill>
              <a:srgbClr val="CADF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sp>
          <p:nvSpPr>
            <p:cNvPr id="18" name="Cirkel 17">
              <a:extLst>
                <a:ext uri="{FF2B5EF4-FFF2-40B4-BE49-F238E27FC236}">
                  <a16:creationId xmlns:a16="http://schemas.microsoft.com/office/drawing/2014/main" id="{9B6CA58D-BED5-2CEF-3A28-B5FE7AA429D4}"/>
                </a:ext>
              </a:extLst>
            </p:cNvPr>
            <p:cNvSpPr/>
            <p:nvPr/>
          </p:nvSpPr>
          <p:spPr>
            <a:xfrm rot="10800000">
              <a:off x="3992744" y="2458183"/>
              <a:ext cx="3337645" cy="3342290"/>
            </a:xfrm>
            <a:prstGeom prst="pie">
              <a:avLst>
                <a:gd name="adj1" fmla="val 0"/>
                <a:gd name="adj2" fmla="val 5377606"/>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sp>
          <p:nvSpPr>
            <p:cNvPr id="19" name="Cirkel 18">
              <a:extLst>
                <a:ext uri="{FF2B5EF4-FFF2-40B4-BE49-F238E27FC236}">
                  <a16:creationId xmlns:a16="http://schemas.microsoft.com/office/drawing/2014/main" id="{8589D665-3D5F-D46C-67BB-A60FF08C1B39}"/>
                </a:ext>
              </a:extLst>
            </p:cNvPr>
            <p:cNvSpPr/>
            <p:nvPr/>
          </p:nvSpPr>
          <p:spPr>
            <a:xfrm rot="5400000">
              <a:off x="4000931" y="2476717"/>
              <a:ext cx="3337645" cy="3342290"/>
            </a:xfrm>
            <a:prstGeom prst="pie">
              <a:avLst>
                <a:gd name="adj1" fmla="val 0"/>
                <a:gd name="adj2" fmla="val 5403918"/>
              </a:avLst>
            </a:prstGeom>
            <a:solidFill>
              <a:srgbClr val="DABA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pic>
          <p:nvPicPr>
            <p:cNvPr id="35" name="Graphic 34" descr="Gebruiker met effen opvulling">
              <a:extLst>
                <a:ext uri="{FF2B5EF4-FFF2-40B4-BE49-F238E27FC236}">
                  <a16:creationId xmlns:a16="http://schemas.microsoft.com/office/drawing/2014/main" id="{BAEF5C0E-8369-EB57-E4FB-FF7ED2C20F2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54739" y="5953273"/>
              <a:ext cx="664144" cy="664144"/>
            </a:xfrm>
            <a:prstGeom prst="rect">
              <a:avLst/>
            </a:prstGeom>
          </p:spPr>
        </p:pic>
        <p:pic>
          <p:nvPicPr>
            <p:cNvPr id="36" name="Graphic 35" descr="Gebruiker met effen opvulling">
              <a:extLst>
                <a:ext uri="{FF2B5EF4-FFF2-40B4-BE49-F238E27FC236}">
                  <a16:creationId xmlns:a16="http://schemas.microsoft.com/office/drawing/2014/main" id="{EE99E389-1F63-2C70-F967-4F7670EB1E4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72451" y="5204032"/>
              <a:ext cx="664144" cy="664144"/>
            </a:xfrm>
            <a:prstGeom prst="rect">
              <a:avLst/>
            </a:prstGeom>
          </p:spPr>
        </p:pic>
        <p:pic>
          <p:nvPicPr>
            <p:cNvPr id="37" name="Graphic 36" descr="Gebruiker met effen opvulling">
              <a:extLst>
                <a:ext uri="{FF2B5EF4-FFF2-40B4-BE49-F238E27FC236}">
                  <a16:creationId xmlns:a16="http://schemas.microsoft.com/office/drawing/2014/main" id="{CB7A48DC-10CD-B739-AE78-F03594B9D39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150775" y="1737991"/>
              <a:ext cx="664144" cy="664144"/>
            </a:xfrm>
            <a:prstGeom prst="rect">
              <a:avLst/>
            </a:prstGeom>
          </p:spPr>
        </p:pic>
        <p:pic>
          <p:nvPicPr>
            <p:cNvPr id="40" name="Graphic 39" descr="Gebruiker met effen opvulling">
              <a:extLst>
                <a:ext uri="{FF2B5EF4-FFF2-40B4-BE49-F238E27FC236}">
                  <a16:creationId xmlns:a16="http://schemas.microsoft.com/office/drawing/2014/main" id="{5427F392-C978-EBB4-59FF-F91E243F6FE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03558" y="4132859"/>
              <a:ext cx="664144" cy="664144"/>
            </a:xfrm>
            <a:prstGeom prst="rect">
              <a:avLst/>
            </a:prstGeom>
          </p:spPr>
        </p:pic>
        <p:pic>
          <p:nvPicPr>
            <p:cNvPr id="41" name="Graphic 40" descr="Gebruiker met effen opvulling">
              <a:extLst>
                <a:ext uri="{FF2B5EF4-FFF2-40B4-BE49-F238E27FC236}">
                  <a16:creationId xmlns:a16="http://schemas.microsoft.com/office/drawing/2014/main" id="{7B5F31D4-7FF1-BDEB-2E9B-FBEAEBD93A1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89212" y="2305384"/>
              <a:ext cx="664144" cy="664144"/>
            </a:xfrm>
            <a:prstGeom prst="rect">
              <a:avLst/>
            </a:prstGeom>
          </p:spPr>
        </p:pic>
        <p:pic>
          <p:nvPicPr>
            <p:cNvPr id="43" name="Graphic 42" descr="Roos met effen opvulling">
              <a:extLst>
                <a:ext uri="{FF2B5EF4-FFF2-40B4-BE49-F238E27FC236}">
                  <a16:creationId xmlns:a16="http://schemas.microsoft.com/office/drawing/2014/main" id="{77D671A7-72FF-6F86-2C29-7191C5A8405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77582" y="2637456"/>
              <a:ext cx="826267" cy="826267"/>
            </a:xfrm>
            <a:prstGeom prst="rect">
              <a:avLst/>
            </a:prstGeom>
          </p:spPr>
        </p:pic>
        <p:pic>
          <p:nvPicPr>
            <p:cNvPr id="47" name="Graphic 46" descr="Tandwielen met effen opvulling">
              <a:extLst>
                <a:ext uri="{FF2B5EF4-FFF2-40B4-BE49-F238E27FC236}">
                  <a16:creationId xmlns:a16="http://schemas.microsoft.com/office/drawing/2014/main" id="{F421E69D-3F5E-F2CB-3C36-03A66DA0936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942402">
              <a:off x="5734052" y="4733415"/>
              <a:ext cx="978115" cy="978115"/>
            </a:xfrm>
            <a:prstGeom prst="rect">
              <a:avLst/>
            </a:prstGeom>
          </p:spPr>
        </p:pic>
        <p:pic>
          <p:nvPicPr>
            <p:cNvPr id="48" name="Graphic 47" descr="Controlelijst met effen opvulling">
              <a:extLst>
                <a:ext uri="{FF2B5EF4-FFF2-40B4-BE49-F238E27FC236}">
                  <a16:creationId xmlns:a16="http://schemas.microsoft.com/office/drawing/2014/main" id="{03A18407-C34B-A7F9-D8FA-419C665048B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859748" y="4810126"/>
              <a:ext cx="717846" cy="717846"/>
            </a:xfrm>
            <a:prstGeom prst="rect">
              <a:avLst/>
            </a:prstGeom>
          </p:spPr>
        </p:pic>
        <p:pic>
          <p:nvPicPr>
            <p:cNvPr id="49" name="Graphic 48" descr="Chatballon met effen opvulling">
              <a:extLst>
                <a:ext uri="{FF2B5EF4-FFF2-40B4-BE49-F238E27FC236}">
                  <a16:creationId xmlns:a16="http://schemas.microsoft.com/office/drawing/2014/main" id="{A4D98009-25AC-DB75-2423-DEA2D5BDBB7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836012" y="2698403"/>
              <a:ext cx="765319" cy="765319"/>
            </a:xfrm>
            <a:prstGeom prst="rect">
              <a:avLst/>
            </a:prstGeom>
          </p:spPr>
        </p:pic>
        <p:sp>
          <p:nvSpPr>
            <p:cNvPr id="50" name="Tekstvak 49">
              <a:extLst>
                <a:ext uri="{FF2B5EF4-FFF2-40B4-BE49-F238E27FC236}">
                  <a16:creationId xmlns:a16="http://schemas.microsoft.com/office/drawing/2014/main" id="{0AB20406-FF41-6B11-A32C-073D20296046}"/>
                </a:ext>
              </a:extLst>
            </p:cNvPr>
            <p:cNvSpPr txBox="1"/>
            <p:nvPr/>
          </p:nvSpPr>
          <p:spPr>
            <a:xfrm>
              <a:off x="5711268" y="3460028"/>
              <a:ext cx="1412936" cy="646331"/>
            </a:xfrm>
            <a:prstGeom prst="rect">
              <a:avLst/>
            </a:prstGeom>
            <a:noFill/>
          </p:spPr>
          <p:txBody>
            <a:bodyPr wrap="square" rtlCol="0">
              <a:spAutoFit/>
            </a:bodyPr>
            <a:lstStyle/>
            <a:p>
              <a:r>
                <a:rPr lang="nl-NL" noProof="1">
                  <a:solidFill>
                    <a:srgbClr val="CADFE1"/>
                  </a:solidFill>
                </a:rPr>
                <a:t>Bepaal waar je begint</a:t>
              </a:r>
            </a:p>
          </p:txBody>
        </p:sp>
        <p:sp>
          <p:nvSpPr>
            <p:cNvPr id="51" name="Tekstvak 50">
              <a:extLst>
                <a:ext uri="{FF2B5EF4-FFF2-40B4-BE49-F238E27FC236}">
                  <a16:creationId xmlns:a16="http://schemas.microsoft.com/office/drawing/2014/main" id="{A0CB6B5C-1138-9074-7390-3212873CE9F3}"/>
                </a:ext>
              </a:extLst>
            </p:cNvPr>
            <p:cNvSpPr txBox="1"/>
            <p:nvPr/>
          </p:nvSpPr>
          <p:spPr>
            <a:xfrm>
              <a:off x="5684391" y="4197553"/>
              <a:ext cx="2013573" cy="646331"/>
            </a:xfrm>
            <a:prstGeom prst="rect">
              <a:avLst/>
            </a:prstGeom>
            <a:noFill/>
          </p:spPr>
          <p:txBody>
            <a:bodyPr wrap="square" rtlCol="0">
              <a:spAutoFit/>
            </a:bodyPr>
            <a:lstStyle/>
            <a:p>
              <a:r>
                <a:rPr lang="nl-NL" noProof="1">
                  <a:solidFill>
                    <a:srgbClr val="6B9F9F"/>
                  </a:solidFill>
                </a:rPr>
                <a:t>Richt je </a:t>
              </a:r>
            </a:p>
            <a:p>
              <a:r>
                <a:rPr lang="nl-NL" noProof="1">
                  <a:solidFill>
                    <a:srgbClr val="6B9F9F"/>
                  </a:solidFill>
                </a:rPr>
                <a:t>organisatie in</a:t>
              </a:r>
            </a:p>
          </p:txBody>
        </p:sp>
        <p:sp>
          <p:nvSpPr>
            <p:cNvPr id="52" name="Tekstvak 51">
              <a:extLst>
                <a:ext uri="{FF2B5EF4-FFF2-40B4-BE49-F238E27FC236}">
                  <a16:creationId xmlns:a16="http://schemas.microsoft.com/office/drawing/2014/main" id="{0EF7FD00-32CC-1985-08CD-0DE12F9A48C9}"/>
                </a:ext>
              </a:extLst>
            </p:cNvPr>
            <p:cNvSpPr txBox="1"/>
            <p:nvPr/>
          </p:nvSpPr>
          <p:spPr>
            <a:xfrm>
              <a:off x="4238689" y="4198516"/>
              <a:ext cx="1412936" cy="646331"/>
            </a:xfrm>
            <a:prstGeom prst="rect">
              <a:avLst/>
            </a:prstGeom>
            <a:noFill/>
          </p:spPr>
          <p:txBody>
            <a:bodyPr wrap="square" rtlCol="0">
              <a:spAutoFit/>
            </a:bodyPr>
            <a:lstStyle/>
            <a:p>
              <a:pPr algn="r"/>
              <a:r>
                <a:rPr lang="nl-NL" noProof="1">
                  <a:solidFill>
                    <a:srgbClr val="6D0A51"/>
                  </a:solidFill>
                </a:rPr>
                <a:t>Pak risico’s aan</a:t>
              </a:r>
            </a:p>
          </p:txBody>
        </p:sp>
        <p:sp>
          <p:nvSpPr>
            <p:cNvPr id="53" name="Tekstvak 52">
              <a:extLst>
                <a:ext uri="{FF2B5EF4-FFF2-40B4-BE49-F238E27FC236}">
                  <a16:creationId xmlns:a16="http://schemas.microsoft.com/office/drawing/2014/main" id="{5438813F-7CB3-6E41-9763-C60D284CA435}"/>
                </a:ext>
              </a:extLst>
            </p:cNvPr>
            <p:cNvSpPr txBox="1"/>
            <p:nvPr/>
          </p:nvSpPr>
          <p:spPr>
            <a:xfrm>
              <a:off x="4241331" y="3463723"/>
              <a:ext cx="1412936" cy="646331"/>
            </a:xfrm>
            <a:prstGeom prst="rect">
              <a:avLst/>
            </a:prstGeom>
            <a:noFill/>
          </p:spPr>
          <p:txBody>
            <a:bodyPr wrap="square" rtlCol="0">
              <a:spAutoFit/>
            </a:bodyPr>
            <a:lstStyle/>
            <a:p>
              <a:pPr algn="r"/>
              <a:r>
                <a:rPr lang="nl-NL" noProof="1">
                  <a:solidFill>
                    <a:srgbClr val="DABAD5"/>
                  </a:solidFill>
                </a:rPr>
                <a:t>Meet, deel &amp; verbeter</a:t>
              </a:r>
            </a:p>
          </p:txBody>
        </p:sp>
        <p:sp>
          <p:nvSpPr>
            <p:cNvPr id="54" name="Tekstvak 53">
              <a:extLst>
                <a:ext uri="{FF2B5EF4-FFF2-40B4-BE49-F238E27FC236}">
                  <a16:creationId xmlns:a16="http://schemas.microsoft.com/office/drawing/2014/main" id="{6112D8BB-B4D9-571D-54D6-ED373BCCF556}"/>
                </a:ext>
              </a:extLst>
            </p:cNvPr>
            <p:cNvSpPr txBox="1"/>
            <p:nvPr/>
          </p:nvSpPr>
          <p:spPr>
            <a:xfrm>
              <a:off x="5697040" y="1937472"/>
              <a:ext cx="1225528" cy="338554"/>
            </a:xfrm>
            <a:prstGeom prst="rect">
              <a:avLst/>
            </a:prstGeom>
            <a:noFill/>
          </p:spPr>
          <p:txBody>
            <a:bodyPr wrap="none" rtlCol="0">
              <a:spAutoFit/>
            </a:bodyPr>
            <a:lstStyle/>
            <a:p>
              <a:r>
                <a:rPr lang="nl-NL" sz="1600" noProof="1">
                  <a:solidFill>
                    <a:srgbClr val="B88E00"/>
                  </a:solidFill>
                </a:rPr>
                <a:t>Werk samen</a:t>
              </a:r>
            </a:p>
          </p:txBody>
        </p:sp>
        <p:sp>
          <p:nvSpPr>
            <p:cNvPr id="55" name="Tekstvak 54">
              <a:extLst>
                <a:ext uri="{FF2B5EF4-FFF2-40B4-BE49-F238E27FC236}">
                  <a16:creationId xmlns:a16="http://schemas.microsoft.com/office/drawing/2014/main" id="{F38EF606-BF10-E3DD-542E-F280FF425FE8}"/>
                </a:ext>
              </a:extLst>
            </p:cNvPr>
            <p:cNvSpPr txBox="1"/>
            <p:nvPr/>
          </p:nvSpPr>
          <p:spPr>
            <a:xfrm>
              <a:off x="6472436" y="5805208"/>
              <a:ext cx="1225528" cy="338554"/>
            </a:xfrm>
            <a:prstGeom prst="rect">
              <a:avLst/>
            </a:prstGeom>
            <a:noFill/>
          </p:spPr>
          <p:txBody>
            <a:bodyPr wrap="none" rtlCol="0">
              <a:spAutoFit/>
            </a:bodyPr>
            <a:lstStyle/>
            <a:p>
              <a:r>
                <a:rPr lang="nl-NL" sz="1600" noProof="1">
                  <a:solidFill>
                    <a:srgbClr val="B88E00"/>
                  </a:solidFill>
                </a:rPr>
                <a:t>Werk samen</a:t>
              </a:r>
            </a:p>
          </p:txBody>
        </p:sp>
        <p:sp>
          <p:nvSpPr>
            <p:cNvPr id="56" name="Tekstvak 55">
              <a:extLst>
                <a:ext uri="{FF2B5EF4-FFF2-40B4-BE49-F238E27FC236}">
                  <a16:creationId xmlns:a16="http://schemas.microsoft.com/office/drawing/2014/main" id="{481737CE-B299-5ACB-0DF1-90F8317A4C3A}"/>
                </a:ext>
              </a:extLst>
            </p:cNvPr>
            <p:cNvSpPr txBox="1"/>
            <p:nvPr/>
          </p:nvSpPr>
          <p:spPr>
            <a:xfrm>
              <a:off x="2438123" y="3753446"/>
              <a:ext cx="1225528" cy="338554"/>
            </a:xfrm>
            <a:prstGeom prst="rect">
              <a:avLst/>
            </a:prstGeom>
            <a:noFill/>
          </p:spPr>
          <p:txBody>
            <a:bodyPr wrap="none" rtlCol="0">
              <a:spAutoFit/>
            </a:bodyPr>
            <a:lstStyle/>
            <a:p>
              <a:r>
                <a:rPr lang="nl-NL" sz="1600" noProof="1">
                  <a:solidFill>
                    <a:srgbClr val="B88E00"/>
                  </a:solidFill>
                </a:rPr>
                <a:t>Werk samen</a:t>
              </a:r>
            </a:p>
          </p:txBody>
        </p:sp>
      </p:grpSp>
      <p:sp>
        <p:nvSpPr>
          <p:cNvPr id="2" name="Ovaal 1">
            <a:extLst>
              <a:ext uri="{FF2B5EF4-FFF2-40B4-BE49-F238E27FC236}">
                <a16:creationId xmlns:a16="http://schemas.microsoft.com/office/drawing/2014/main" id="{E439B51A-62AA-2A41-DE90-6CD47EB96EE3}"/>
              </a:ext>
            </a:extLst>
          </p:cNvPr>
          <p:cNvSpPr/>
          <p:nvPr/>
        </p:nvSpPr>
        <p:spPr>
          <a:xfrm>
            <a:off x="9728301" y="5113664"/>
            <a:ext cx="393291" cy="383458"/>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3" name="Ovaal 2">
            <a:extLst>
              <a:ext uri="{FF2B5EF4-FFF2-40B4-BE49-F238E27FC236}">
                <a16:creationId xmlns:a16="http://schemas.microsoft.com/office/drawing/2014/main" id="{6B059DFE-0469-B6EA-FFC5-AC5E26911BED}"/>
              </a:ext>
            </a:extLst>
          </p:cNvPr>
          <p:cNvSpPr/>
          <p:nvPr/>
        </p:nvSpPr>
        <p:spPr>
          <a:xfrm>
            <a:off x="9725378" y="2863166"/>
            <a:ext cx="393291" cy="38345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5" name="Ovaal 4">
            <a:extLst>
              <a:ext uri="{FF2B5EF4-FFF2-40B4-BE49-F238E27FC236}">
                <a16:creationId xmlns:a16="http://schemas.microsoft.com/office/drawing/2014/main" id="{D031889E-E824-8A06-DA3E-BD7C39008204}"/>
              </a:ext>
            </a:extLst>
          </p:cNvPr>
          <p:cNvSpPr/>
          <p:nvPr/>
        </p:nvSpPr>
        <p:spPr>
          <a:xfrm>
            <a:off x="7008240" y="3219843"/>
            <a:ext cx="393291" cy="383458"/>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7" name="Ovaal 6">
            <a:extLst>
              <a:ext uri="{FF2B5EF4-FFF2-40B4-BE49-F238E27FC236}">
                <a16:creationId xmlns:a16="http://schemas.microsoft.com/office/drawing/2014/main" id="{14A3A467-0B5D-5DB1-0E2D-4513BFB7E48C}"/>
              </a:ext>
            </a:extLst>
          </p:cNvPr>
          <p:cNvSpPr/>
          <p:nvPr/>
        </p:nvSpPr>
        <p:spPr>
          <a:xfrm>
            <a:off x="7632064" y="5428231"/>
            <a:ext cx="393291" cy="383458"/>
          </a:xfrm>
          <a:prstGeom prst="ellipse">
            <a:avLst/>
          </a:prstGeom>
          <a:solidFill>
            <a:srgbClr val="9DC3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8" name="Ovaal 7">
            <a:extLst>
              <a:ext uri="{FF2B5EF4-FFF2-40B4-BE49-F238E27FC236}">
                <a16:creationId xmlns:a16="http://schemas.microsoft.com/office/drawing/2014/main" id="{CE47BF34-8590-2DF9-88CF-CF2C68BBB60A}"/>
              </a:ext>
            </a:extLst>
          </p:cNvPr>
          <p:cNvSpPr/>
          <p:nvPr/>
        </p:nvSpPr>
        <p:spPr>
          <a:xfrm>
            <a:off x="6975730" y="4650448"/>
            <a:ext cx="393291" cy="383458"/>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6</a:t>
            </a:r>
          </a:p>
        </p:txBody>
      </p:sp>
      <p:sp>
        <p:nvSpPr>
          <p:cNvPr id="9" name="Ovaal 8">
            <a:extLst>
              <a:ext uri="{FF2B5EF4-FFF2-40B4-BE49-F238E27FC236}">
                <a16:creationId xmlns:a16="http://schemas.microsoft.com/office/drawing/2014/main" id="{EDC1F9DF-E9DC-7B22-BD41-EC484196726B}"/>
              </a:ext>
            </a:extLst>
          </p:cNvPr>
          <p:cNvSpPr/>
          <p:nvPr/>
        </p:nvSpPr>
        <p:spPr>
          <a:xfrm>
            <a:off x="7766412" y="2470327"/>
            <a:ext cx="393291" cy="38345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a:t>
            </a:r>
          </a:p>
        </p:txBody>
      </p:sp>
    </p:spTree>
    <p:extLst>
      <p:ext uri="{BB962C8B-B14F-4D97-AF65-F5344CB8AC3E}">
        <p14:creationId xmlns:p14="http://schemas.microsoft.com/office/powerpoint/2010/main" val="33749488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838B5-4EFE-8CAD-4CF4-466E4C8E35DE}"/>
            </a:ext>
          </a:extLst>
        </p:cNvPr>
        <p:cNvGrpSpPr/>
        <p:nvPr/>
      </p:nvGrpSpPr>
      <p:grpSpPr>
        <a:xfrm>
          <a:off x="0" y="0"/>
          <a:ext cx="0" cy="0"/>
          <a:chOff x="0" y="0"/>
          <a:chExt cx="0" cy="0"/>
        </a:xfrm>
      </p:grpSpPr>
      <p:sp>
        <p:nvSpPr>
          <p:cNvPr id="33" name="Ring 32">
            <a:extLst>
              <a:ext uri="{FF2B5EF4-FFF2-40B4-BE49-F238E27FC236}">
                <a16:creationId xmlns:a16="http://schemas.microsoft.com/office/drawing/2014/main" id="{1F041805-3AC8-C152-DED9-EC0037504FFC}"/>
              </a:ext>
            </a:extLst>
          </p:cNvPr>
          <p:cNvSpPr/>
          <p:nvPr/>
        </p:nvSpPr>
        <p:spPr>
          <a:xfrm>
            <a:off x="4305669" y="2531026"/>
            <a:ext cx="3780384" cy="3822433"/>
          </a:xfrm>
          <a:prstGeom prst="donut">
            <a:avLst>
              <a:gd name="adj" fmla="val 6667"/>
            </a:avLst>
          </a:prstGeom>
          <a:solidFill>
            <a:srgbClr val="CADFE1">
              <a:alpha val="7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sp>
        <p:nvSpPr>
          <p:cNvPr id="24" name="Rechthoek 23">
            <a:extLst>
              <a:ext uri="{FF2B5EF4-FFF2-40B4-BE49-F238E27FC236}">
                <a16:creationId xmlns:a16="http://schemas.microsoft.com/office/drawing/2014/main" id="{A33A0DAC-15C5-4F06-C328-074C64F6D236}"/>
              </a:ext>
            </a:extLst>
          </p:cNvPr>
          <p:cNvSpPr/>
          <p:nvPr/>
        </p:nvSpPr>
        <p:spPr>
          <a:xfrm>
            <a:off x="-6023" y="2201848"/>
            <a:ext cx="12192000" cy="4656152"/>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sp>
        <p:nvSpPr>
          <p:cNvPr id="7" name="Tekstvak 6">
            <a:extLst>
              <a:ext uri="{FF2B5EF4-FFF2-40B4-BE49-F238E27FC236}">
                <a16:creationId xmlns:a16="http://schemas.microsoft.com/office/drawing/2014/main" id="{DAE9D7A3-A9F5-F774-3E1F-C23B80605D46}"/>
              </a:ext>
            </a:extLst>
          </p:cNvPr>
          <p:cNvSpPr txBox="1"/>
          <p:nvPr/>
        </p:nvSpPr>
        <p:spPr>
          <a:xfrm>
            <a:off x="509032" y="416744"/>
            <a:ext cx="11682968" cy="1785104"/>
          </a:xfrm>
          <a:prstGeom prst="rect">
            <a:avLst/>
          </a:prstGeom>
          <a:noFill/>
        </p:spPr>
        <p:txBody>
          <a:bodyPr wrap="square" rtlCol="0">
            <a:spAutoFit/>
          </a:bodyPr>
          <a:lstStyle/>
          <a:p>
            <a:r>
              <a:rPr lang="en-US" sz="5000" dirty="0">
                <a:solidFill>
                  <a:srgbClr val="B88E00"/>
                </a:solidFill>
              </a:rPr>
              <a:t>Roadmap:</a:t>
            </a:r>
          </a:p>
          <a:p>
            <a:r>
              <a:rPr lang="en-US" sz="6000" dirty="0" err="1">
                <a:solidFill>
                  <a:srgbClr val="B88E00"/>
                </a:solidFill>
              </a:rPr>
              <a:t>Bepaal</a:t>
            </a:r>
            <a:r>
              <a:rPr lang="en-US" sz="6000" dirty="0">
                <a:solidFill>
                  <a:srgbClr val="B88E00"/>
                </a:solidFill>
              </a:rPr>
              <a:t> </a:t>
            </a:r>
            <a:r>
              <a:rPr lang="en-US" sz="6000" dirty="0" err="1">
                <a:solidFill>
                  <a:srgbClr val="B88E00"/>
                </a:solidFill>
              </a:rPr>
              <a:t>waar</a:t>
            </a:r>
            <a:r>
              <a:rPr lang="en-US" sz="6000" dirty="0">
                <a:solidFill>
                  <a:srgbClr val="B88E00"/>
                </a:solidFill>
              </a:rPr>
              <a:t> je </a:t>
            </a:r>
            <a:r>
              <a:rPr lang="en-US" sz="6000" dirty="0" err="1">
                <a:solidFill>
                  <a:srgbClr val="B88E00"/>
                </a:solidFill>
              </a:rPr>
              <a:t>begint</a:t>
            </a:r>
            <a:endParaRPr lang="en-US" sz="5500" dirty="0">
              <a:solidFill>
                <a:srgbClr val="B88E00"/>
              </a:solidFill>
            </a:endParaRPr>
          </a:p>
        </p:txBody>
      </p:sp>
      <p:sp>
        <p:nvSpPr>
          <p:cNvPr id="29" name="Afgeronde rechthoek 28">
            <a:extLst>
              <a:ext uri="{FF2B5EF4-FFF2-40B4-BE49-F238E27FC236}">
                <a16:creationId xmlns:a16="http://schemas.microsoft.com/office/drawing/2014/main" id="{5B53492B-86FA-840E-FDAB-D1315A507A67}"/>
              </a:ext>
            </a:extLst>
          </p:cNvPr>
          <p:cNvSpPr/>
          <p:nvPr/>
        </p:nvSpPr>
        <p:spPr>
          <a:xfrm>
            <a:off x="9885147" y="-319389"/>
            <a:ext cx="1880284" cy="1958197"/>
          </a:xfrm>
          <a:prstGeom prst="round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Afbeelding 29">
            <a:extLst>
              <a:ext uri="{FF2B5EF4-FFF2-40B4-BE49-F238E27FC236}">
                <a16:creationId xmlns:a16="http://schemas.microsoft.com/office/drawing/2014/main" id="{27726462-9766-31BD-460F-93C029AF8D8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22272" y="-2798"/>
            <a:ext cx="1606033" cy="1606033"/>
          </a:xfrm>
          <a:prstGeom prst="rect">
            <a:avLst/>
          </a:prstGeom>
        </p:spPr>
      </p:pic>
      <p:grpSp>
        <p:nvGrpSpPr>
          <p:cNvPr id="5" name="Groep 4">
            <a:extLst>
              <a:ext uri="{FF2B5EF4-FFF2-40B4-BE49-F238E27FC236}">
                <a16:creationId xmlns:a16="http://schemas.microsoft.com/office/drawing/2014/main" id="{987D2560-CEA9-EB13-FA46-D1DCBFB7E0A7}"/>
              </a:ext>
            </a:extLst>
          </p:cNvPr>
          <p:cNvGrpSpPr/>
          <p:nvPr/>
        </p:nvGrpSpPr>
        <p:grpSpPr>
          <a:xfrm>
            <a:off x="3323496" y="2281953"/>
            <a:ext cx="4984824" cy="4145867"/>
            <a:chOff x="2438123" y="1686270"/>
            <a:chExt cx="5592230" cy="4692135"/>
          </a:xfrm>
        </p:grpSpPr>
        <p:sp>
          <p:nvSpPr>
            <p:cNvPr id="10" name="Ring 9">
              <a:extLst>
                <a:ext uri="{FF2B5EF4-FFF2-40B4-BE49-F238E27FC236}">
                  <a16:creationId xmlns:a16="http://schemas.microsoft.com/office/drawing/2014/main" id="{FD3B5D71-ACD8-B225-7C6E-0B2B5EB685ED}"/>
                </a:ext>
              </a:extLst>
            </p:cNvPr>
            <p:cNvSpPr/>
            <p:nvPr/>
          </p:nvSpPr>
          <p:spPr>
            <a:xfrm>
              <a:off x="3435450" y="1912979"/>
              <a:ext cx="4468609" cy="4465426"/>
            </a:xfrm>
            <a:prstGeom prst="donut">
              <a:avLst>
                <a:gd name="adj" fmla="val 6667"/>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sp>
          <p:nvSpPr>
            <p:cNvPr id="12" name="Cirkel 11">
              <a:extLst>
                <a:ext uri="{FF2B5EF4-FFF2-40B4-BE49-F238E27FC236}">
                  <a16:creationId xmlns:a16="http://schemas.microsoft.com/office/drawing/2014/main" id="{2F769980-64D5-3EBA-95F7-7E4AC4DF9ADA}"/>
                </a:ext>
              </a:extLst>
            </p:cNvPr>
            <p:cNvSpPr/>
            <p:nvPr/>
          </p:nvSpPr>
          <p:spPr>
            <a:xfrm>
              <a:off x="4013727" y="2463446"/>
              <a:ext cx="3337645" cy="3337028"/>
            </a:xfrm>
            <a:prstGeom prst="pie">
              <a:avLst>
                <a:gd name="adj1" fmla="val 21593764"/>
                <a:gd name="adj2" fmla="val 5397002"/>
              </a:avLst>
            </a:prstGeom>
            <a:solidFill>
              <a:srgbClr val="CADF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sp>
          <p:nvSpPr>
            <p:cNvPr id="14" name="Cirkel 13">
              <a:extLst>
                <a:ext uri="{FF2B5EF4-FFF2-40B4-BE49-F238E27FC236}">
                  <a16:creationId xmlns:a16="http://schemas.microsoft.com/office/drawing/2014/main" id="{364735A8-843C-1FF5-4EF6-BFD0BC655905}"/>
                </a:ext>
              </a:extLst>
            </p:cNvPr>
            <p:cNvSpPr/>
            <p:nvPr/>
          </p:nvSpPr>
          <p:spPr>
            <a:xfrm rot="10800000">
              <a:off x="3992744" y="2458183"/>
              <a:ext cx="3337645" cy="3342290"/>
            </a:xfrm>
            <a:prstGeom prst="pie">
              <a:avLst>
                <a:gd name="adj1" fmla="val 0"/>
                <a:gd name="adj2" fmla="val 5377606"/>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sp>
          <p:nvSpPr>
            <p:cNvPr id="28" name="Cirkel 27">
              <a:extLst>
                <a:ext uri="{FF2B5EF4-FFF2-40B4-BE49-F238E27FC236}">
                  <a16:creationId xmlns:a16="http://schemas.microsoft.com/office/drawing/2014/main" id="{D89A0E68-C15F-A0B9-4248-B63C62E8280D}"/>
                </a:ext>
              </a:extLst>
            </p:cNvPr>
            <p:cNvSpPr/>
            <p:nvPr/>
          </p:nvSpPr>
          <p:spPr>
            <a:xfrm rot="5400000">
              <a:off x="4013453" y="2477843"/>
              <a:ext cx="3297095" cy="3337646"/>
            </a:xfrm>
            <a:prstGeom prst="pie">
              <a:avLst>
                <a:gd name="adj1" fmla="val 0"/>
                <a:gd name="adj2" fmla="val 5397213"/>
              </a:avLst>
            </a:prstGeom>
            <a:solidFill>
              <a:srgbClr val="DABA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sp>
          <p:nvSpPr>
            <p:cNvPr id="31" name="Cirkel 30">
              <a:extLst>
                <a:ext uri="{FF2B5EF4-FFF2-40B4-BE49-F238E27FC236}">
                  <a16:creationId xmlns:a16="http://schemas.microsoft.com/office/drawing/2014/main" id="{9EE24A5F-50AD-EEFD-88CF-112FA6A6BA17}"/>
                </a:ext>
              </a:extLst>
            </p:cNvPr>
            <p:cNvSpPr/>
            <p:nvPr/>
          </p:nvSpPr>
          <p:spPr>
            <a:xfrm rot="16200000">
              <a:off x="3484840" y="1711420"/>
              <a:ext cx="4570663" cy="4520363"/>
            </a:xfrm>
            <a:prstGeom prst="pie">
              <a:avLst>
                <a:gd name="adj1" fmla="val 0"/>
                <a:gd name="adj2" fmla="val 5377606"/>
              </a:avLst>
            </a:prstGeom>
            <a:solidFill>
              <a:srgbClr val="6B9F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pic>
          <p:nvPicPr>
            <p:cNvPr id="34" name="Graphic 33" descr="Gebruiker met effen opvulling">
              <a:extLst>
                <a:ext uri="{FF2B5EF4-FFF2-40B4-BE49-F238E27FC236}">
                  <a16:creationId xmlns:a16="http://schemas.microsoft.com/office/drawing/2014/main" id="{47F210BA-05FC-60E3-D53F-270ACE271B8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72451" y="5204032"/>
              <a:ext cx="664144" cy="664144"/>
            </a:xfrm>
            <a:prstGeom prst="rect">
              <a:avLst/>
            </a:prstGeom>
          </p:spPr>
        </p:pic>
        <p:pic>
          <p:nvPicPr>
            <p:cNvPr id="35" name="Graphic 34" descr="Gebruiker met effen opvulling">
              <a:extLst>
                <a:ext uri="{FF2B5EF4-FFF2-40B4-BE49-F238E27FC236}">
                  <a16:creationId xmlns:a16="http://schemas.microsoft.com/office/drawing/2014/main" id="{D0E5E26A-87BF-5282-F611-45EE66F0F27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150775" y="1737991"/>
              <a:ext cx="664144" cy="664144"/>
            </a:xfrm>
            <a:prstGeom prst="rect">
              <a:avLst/>
            </a:prstGeom>
          </p:spPr>
        </p:pic>
        <p:pic>
          <p:nvPicPr>
            <p:cNvPr id="38" name="Graphic 37" descr="Roos met effen opvulling">
              <a:extLst>
                <a:ext uri="{FF2B5EF4-FFF2-40B4-BE49-F238E27FC236}">
                  <a16:creationId xmlns:a16="http://schemas.microsoft.com/office/drawing/2014/main" id="{F4CD3B63-C7EB-C9AE-4958-434CC9C373B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46354" y="2155690"/>
              <a:ext cx="826267" cy="826267"/>
            </a:xfrm>
            <a:prstGeom prst="rect">
              <a:avLst/>
            </a:prstGeom>
          </p:spPr>
        </p:pic>
        <p:pic>
          <p:nvPicPr>
            <p:cNvPr id="39" name="Graphic 38" descr="Tandwielen met effen opvulling">
              <a:extLst>
                <a:ext uri="{FF2B5EF4-FFF2-40B4-BE49-F238E27FC236}">
                  <a16:creationId xmlns:a16="http://schemas.microsoft.com/office/drawing/2014/main" id="{3CE79CC6-66B5-C210-BC62-288CF2B372F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89429" y="4776022"/>
              <a:ext cx="987751" cy="987750"/>
            </a:xfrm>
            <a:prstGeom prst="rect">
              <a:avLst/>
            </a:prstGeom>
          </p:spPr>
        </p:pic>
        <p:pic>
          <p:nvPicPr>
            <p:cNvPr id="40" name="Graphic 39" descr="Controlelijst met effen opvulling">
              <a:extLst>
                <a:ext uri="{FF2B5EF4-FFF2-40B4-BE49-F238E27FC236}">
                  <a16:creationId xmlns:a16="http://schemas.microsoft.com/office/drawing/2014/main" id="{DFCEF074-96D9-CFC9-C13F-1D33185863F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835235" y="4867276"/>
              <a:ext cx="717846" cy="717846"/>
            </a:xfrm>
            <a:prstGeom prst="rect">
              <a:avLst/>
            </a:prstGeom>
          </p:spPr>
        </p:pic>
        <p:pic>
          <p:nvPicPr>
            <p:cNvPr id="41" name="Graphic 40" descr="Chatballon met effen opvulling">
              <a:extLst>
                <a:ext uri="{FF2B5EF4-FFF2-40B4-BE49-F238E27FC236}">
                  <a16:creationId xmlns:a16="http://schemas.microsoft.com/office/drawing/2014/main" id="{F504B120-8412-AC71-3620-F20CD1778FC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789500" y="2667302"/>
              <a:ext cx="765319" cy="765319"/>
            </a:xfrm>
            <a:prstGeom prst="rect">
              <a:avLst/>
            </a:prstGeom>
          </p:spPr>
        </p:pic>
        <p:sp>
          <p:nvSpPr>
            <p:cNvPr id="42" name="Tekstvak 41">
              <a:extLst>
                <a:ext uri="{FF2B5EF4-FFF2-40B4-BE49-F238E27FC236}">
                  <a16:creationId xmlns:a16="http://schemas.microsoft.com/office/drawing/2014/main" id="{64E6BE34-1E78-5A88-2508-6D366638C668}"/>
                </a:ext>
              </a:extLst>
            </p:cNvPr>
            <p:cNvSpPr txBox="1"/>
            <p:nvPr/>
          </p:nvSpPr>
          <p:spPr>
            <a:xfrm>
              <a:off x="5878219" y="3041829"/>
              <a:ext cx="1998887" cy="870824"/>
            </a:xfrm>
            <a:prstGeom prst="rect">
              <a:avLst/>
            </a:prstGeom>
            <a:noFill/>
          </p:spPr>
          <p:txBody>
            <a:bodyPr wrap="square" rtlCol="0">
              <a:spAutoFit/>
            </a:bodyPr>
            <a:lstStyle/>
            <a:p>
              <a:r>
                <a:rPr lang="nl-NL" sz="2200" noProof="1">
                  <a:solidFill>
                    <a:srgbClr val="CADFE1"/>
                  </a:solidFill>
                </a:rPr>
                <a:t>Bepaal waar je begint</a:t>
              </a:r>
            </a:p>
          </p:txBody>
        </p:sp>
        <p:sp>
          <p:nvSpPr>
            <p:cNvPr id="43" name="Tekstvak 42">
              <a:extLst>
                <a:ext uri="{FF2B5EF4-FFF2-40B4-BE49-F238E27FC236}">
                  <a16:creationId xmlns:a16="http://schemas.microsoft.com/office/drawing/2014/main" id="{330C7F42-670B-CEEA-DCC4-0F033595BFBB}"/>
                </a:ext>
              </a:extLst>
            </p:cNvPr>
            <p:cNvSpPr txBox="1"/>
            <p:nvPr/>
          </p:nvSpPr>
          <p:spPr>
            <a:xfrm>
              <a:off x="5697062" y="4149681"/>
              <a:ext cx="1689951" cy="731493"/>
            </a:xfrm>
            <a:prstGeom prst="rect">
              <a:avLst/>
            </a:prstGeom>
            <a:noFill/>
          </p:spPr>
          <p:txBody>
            <a:bodyPr wrap="square" rtlCol="0">
              <a:spAutoFit/>
            </a:bodyPr>
            <a:lstStyle/>
            <a:p>
              <a:r>
                <a:rPr lang="nl-NL" noProof="1">
                  <a:solidFill>
                    <a:srgbClr val="6B9F9F"/>
                  </a:solidFill>
                </a:rPr>
                <a:t>Richt je organisatie in</a:t>
              </a:r>
            </a:p>
          </p:txBody>
        </p:sp>
        <p:sp>
          <p:nvSpPr>
            <p:cNvPr id="44" name="Tekstvak 43">
              <a:extLst>
                <a:ext uri="{FF2B5EF4-FFF2-40B4-BE49-F238E27FC236}">
                  <a16:creationId xmlns:a16="http://schemas.microsoft.com/office/drawing/2014/main" id="{B59C5418-5948-CCD5-4488-23CBAAEEB517}"/>
                </a:ext>
              </a:extLst>
            </p:cNvPr>
            <p:cNvSpPr txBox="1"/>
            <p:nvPr/>
          </p:nvSpPr>
          <p:spPr>
            <a:xfrm>
              <a:off x="4175497" y="4153683"/>
              <a:ext cx="1412937" cy="731493"/>
            </a:xfrm>
            <a:prstGeom prst="rect">
              <a:avLst/>
            </a:prstGeom>
            <a:noFill/>
          </p:spPr>
          <p:txBody>
            <a:bodyPr wrap="square" rtlCol="0">
              <a:spAutoFit/>
            </a:bodyPr>
            <a:lstStyle/>
            <a:p>
              <a:pPr algn="r"/>
              <a:r>
                <a:rPr lang="nl-NL" noProof="1">
                  <a:solidFill>
                    <a:srgbClr val="6D0A51"/>
                  </a:solidFill>
                </a:rPr>
                <a:t>Pak je risico’s aan</a:t>
              </a:r>
            </a:p>
          </p:txBody>
        </p:sp>
        <p:sp>
          <p:nvSpPr>
            <p:cNvPr id="45" name="Tekstvak 44">
              <a:extLst>
                <a:ext uri="{FF2B5EF4-FFF2-40B4-BE49-F238E27FC236}">
                  <a16:creationId xmlns:a16="http://schemas.microsoft.com/office/drawing/2014/main" id="{2C58B407-179E-5590-416F-565DACAD9002}"/>
                </a:ext>
              </a:extLst>
            </p:cNvPr>
            <p:cNvSpPr txBox="1"/>
            <p:nvPr/>
          </p:nvSpPr>
          <p:spPr>
            <a:xfrm>
              <a:off x="4128766" y="3326206"/>
              <a:ext cx="1412937" cy="731493"/>
            </a:xfrm>
            <a:prstGeom prst="rect">
              <a:avLst/>
            </a:prstGeom>
            <a:noFill/>
          </p:spPr>
          <p:txBody>
            <a:bodyPr wrap="square" rtlCol="0">
              <a:spAutoFit/>
            </a:bodyPr>
            <a:lstStyle/>
            <a:p>
              <a:pPr algn="r"/>
              <a:r>
                <a:rPr lang="nl-NL" noProof="1">
                  <a:solidFill>
                    <a:srgbClr val="DABAD5"/>
                  </a:solidFill>
                </a:rPr>
                <a:t>Meet, deel &amp; verbeter</a:t>
              </a:r>
            </a:p>
          </p:txBody>
        </p:sp>
        <p:sp>
          <p:nvSpPr>
            <p:cNvPr id="47" name="Tekstvak 46">
              <a:extLst>
                <a:ext uri="{FF2B5EF4-FFF2-40B4-BE49-F238E27FC236}">
                  <a16:creationId xmlns:a16="http://schemas.microsoft.com/office/drawing/2014/main" id="{5041D900-A876-23BD-590A-0F0D415E17BA}"/>
                </a:ext>
              </a:extLst>
            </p:cNvPr>
            <p:cNvSpPr txBox="1"/>
            <p:nvPr/>
          </p:nvSpPr>
          <p:spPr>
            <a:xfrm>
              <a:off x="6472436" y="5805208"/>
              <a:ext cx="1374860" cy="383163"/>
            </a:xfrm>
            <a:prstGeom prst="rect">
              <a:avLst/>
            </a:prstGeom>
            <a:noFill/>
          </p:spPr>
          <p:txBody>
            <a:bodyPr wrap="none" rtlCol="0">
              <a:spAutoFit/>
            </a:bodyPr>
            <a:lstStyle/>
            <a:p>
              <a:r>
                <a:rPr lang="nl-NL" sz="1600" noProof="1">
                  <a:solidFill>
                    <a:srgbClr val="B88E00"/>
                  </a:solidFill>
                </a:rPr>
                <a:t>Werk samen</a:t>
              </a:r>
            </a:p>
          </p:txBody>
        </p:sp>
        <p:sp>
          <p:nvSpPr>
            <p:cNvPr id="48" name="Tekstvak 47">
              <a:extLst>
                <a:ext uri="{FF2B5EF4-FFF2-40B4-BE49-F238E27FC236}">
                  <a16:creationId xmlns:a16="http://schemas.microsoft.com/office/drawing/2014/main" id="{7C7AD712-66C8-ACFE-2F24-A7C70FA6C5D2}"/>
                </a:ext>
              </a:extLst>
            </p:cNvPr>
            <p:cNvSpPr txBox="1"/>
            <p:nvPr/>
          </p:nvSpPr>
          <p:spPr>
            <a:xfrm>
              <a:off x="2438123" y="3753446"/>
              <a:ext cx="1374860" cy="383163"/>
            </a:xfrm>
            <a:prstGeom prst="rect">
              <a:avLst/>
            </a:prstGeom>
            <a:noFill/>
          </p:spPr>
          <p:txBody>
            <a:bodyPr wrap="none" rtlCol="0">
              <a:spAutoFit/>
            </a:bodyPr>
            <a:lstStyle/>
            <a:p>
              <a:r>
                <a:rPr lang="nl-NL" sz="1600" noProof="1">
                  <a:solidFill>
                    <a:srgbClr val="B88E00"/>
                  </a:solidFill>
                </a:rPr>
                <a:t>Werk samen</a:t>
              </a:r>
            </a:p>
          </p:txBody>
        </p:sp>
      </p:grpSp>
      <p:pic>
        <p:nvPicPr>
          <p:cNvPr id="2" name="Graphic 1" descr="Gebruiker met effen opvulling">
            <a:extLst>
              <a:ext uri="{FF2B5EF4-FFF2-40B4-BE49-F238E27FC236}">
                <a16:creationId xmlns:a16="http://schemas.microsoft.com/office/drawing/2014/main" id="{AFD9C27A-0BDD-E16A-833D-5FB4BA7FB35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40041" y="6057630"/>
            <a:ext cx="561857" cy="568512"/>
          </a:xfrm>
          <a:prstGeom prst="rect">
            <a:avLst/>
          </a:prstGeom>
        </p:spPr>
      </p:pic>
      <p:pic>
        <p:nvPicPr>
          <p:cNvPr id="3" name="Graphic 2" descr="Gebruiker met effen opvulling">
            <a:extLst>
              <a:ext uri="{FF2B5EF4-FFF2-40B4-BE49-F238E27FC236}">
                <a16:creationId xmlns:a16="http://schemas.microsoft.com/office/drawing/2014/main" id="{721FCFF5-CD24-223E-F469-CE60BF0713B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43164" y="4499344"/>
            <a:ext cx="561857" cy="568512"/>
          </a:xfrm>
          <a:prstGeom prst="rect">
            <a:avLst/>
          </a:prstGeom>
        </p:spPr>
      </p:pic>
    </p:spTree>
    <p:extLst>
      <p:ext uri="{BB962C8B-B14F-4D97-AF65-F5344CB8AC3E}">
        <p14:creationId xmlns:p14="http://schemas.microsoft.com/office/powerpoint/2010/main" val="39491010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6C8FE-49E7-819E-A64E-86A21BB7EBA8}"/>
            </a:ext>
          </a:extLst>
        </p:cNvPr>
        <p:cNvGrpSpPr/>
        <p:nvPr/>
      </p:nvGrpSpPr>
      <p:grpSpPr>
        <a:xfrm>
          <a:off x="0" y="0"/>
          <a:ext cx="0" cy="0"/>
          <a:chOff x="0" y="0"/>
          <a:chExt cx="0" cy="0"/>
        </a:xfrm>
      </p:grpSpPr>
      <p:sp>
        <p:nvSpPr>
          <p:cNvPr id="3" name="Tekstvak 2">
            <a:extLst>
              <a:ext uri="{FF2B5EF4-FFF2-40B4-BE49-F238E27FC236}">
                <a16:creationId xmlns:a16="http://schemas.microsoft.com/office/drawing/2014/main" id="{FC10A259-046F-DBEF-2B06-0A016477A202}"/>
              </a:ext>
            </a:extLst>
          </p:cNvPr>
          <p:cNvSpPr txBox="1"/>
          <p:nvPr/>
        </p:nvSpPr>
        <p:spPr>
          <a:xfrm>
            <a:off x="815751" y="1886073"/>
            <a:ext cx="10981913" cy="369332"/>
          </a:xfrm>
          <a:prstGeom prst="rect">
            <a:avLst/>
          </a:prstGeom>
          <a:solidFill>
            <a:srgbClr val="FDF4E1"/>
          </a:solidFill>
        </p:spPr>
        <p:txBody>
          <a:bodyPr wrap="square" rtlCol="0">
            <a:spAutoFit/>
          </a:bodyPr>
          <a:lstStyle/>
          <a:p>
            <a:r>
              <a:rPr lang="nl-NL" b="1" dirty="0">
                <a:solidFill>
                  <a:srgbClr val="456E73"/>
                </a:solidFill>
              </a:rPr>
              <a:t>START: Basisinzicht</a:t>
            </a:r>
            <a:r>
              <a:rPr lang="nl-NL" dirty="0">
                <a:solidFill>
                  <a:srgbClr val="456E73"/>
                </a:solidFill>
              </a:rPr>
              <a:t> </a:t>
            </a:r>
            <a:r>
              <a:rPr lang="nl-NL" dirty="0">
                <a:solidFill>
                  <a:schemeClr val="tx1">
                    <a:lumMod val="65000"/>
                    <a:lumOff val="35000"/>
                  </a:schemeClr>
                </a:solidFill>
              </a:rPr>
              <a:t>in producten, grondstoffen, diensten en activiteiten? (Inclusief verpakkingen en machines)</a:t>
            </a:r>
          </a:p>
        </p:txBody>
      </p:sp>
      <p:sp>
        <p:nvSpPr>
          <p:cNvPr id="51" name="Tekstvak 50">
            <a:extLst>
              <a:ext uri="{FF2B5EF4-FFF2-40B4-BE49-F238E27FC236}">
                <a16:creationId xmlns:a16="http://schemas.microsoft.com/office/drawing/2014/main" id="{21CDE551-9C8F-ED3F-46F7-9728C75300B7}"/>
              </a:ext>
            </a:extLst>
          </p:cNvPr>
          <p:cNvSpPr txBox="1"/>
          <p:nvPr/>
        </p:nvSpPr>
        <p:spPr>
          <a:xfrm>
            <a:off x="407658" y="8729745"/>
            <a:ext cx="10434180" cy="3693319"/>
          </a:xfrm>
          <a:prstGeom prst="rect">
            <a:avLst/>
          </a:prstGeom>
          <a:noFill/>
        </p:spPr>
        <p:txBody>
          <a:bodyPr wrap="square" rtlCol="0">
            <a:spAutoFit/>
          </a:bodyPr>
          <a:lstStyle/>
          <a:p>
            <a:endParaRPr lang="nl-NL" b="1" dirty="0">
              <a:solidFill>
                <a:schemeClr val="tx1">
                  <a:lumMod val="65000"/>
                  <a:lumOff val="35000"/>
                </a:schemeClr>
              </a:solidFill>
            </a:endParaRPr>
          </a:p>
          <a:p>
            <a:endParaRPr lang="nl-NL" b="1" dirty="0">
              <a:solidFill>
                <a:schemeClr val="tx1">
                  <a:lumMod val="65000"/>
                  <a:lumOff val="35000"/>
                </a:schemeClr>
              </a:solidFill>
            </a:endParaRPr>
          </a:p>
          <a:p>
            <a:endParaRPr lang="nl-NL" b="1" dirty="0">
              <a:solidFill>
                <a:schemeClr val="tx1">
                  <a:lumMod val="65000"/>
                  <a:lumOff val="35000"/>
                </a:schemeClr>
              </a:solidFill>
            </a:endParaRPr>
          </a:p>
          <a:p>
            <a:endParaRPr lang="nl-NL" b="1" dirty="0">
              <a:solidFill>
                <a:schemeClr val="tx1">
                  <a:lumMod val="65000"/>
                  <a:lumOff val="35000"/>
                </a:schemeClr>
              </a:solidFill>
            </a:endParaRPr>
          </a:p>
          <a:p>
            <a:endParaRPr lang="nl-NL" b="1" dirty="0">
              <a:solidFill>
                <a:schemeClr val="tx1">
                  <a:lumMod val="65000"/>
                  <a:lumOff val="35000"/>
                </a:schemeClr>
              </a:solidFill>
            </a:endParaRPr>
          </a:p>
          <a:p>
            <a:endParaRPr lang="nl-NL" b="1" dirty="0">
              <a:solidFill>
                <a:schemeClr val="tx1">
                  <a:lumMod val="65000"/>
                  <a:lumOff val="35000"/>
                </a:schemeClr>
              </a:solidFill>
            </a:endParaRPr>
          </a:p>
          <a:p>
            <a:endParaRPr lang="nl-NL" b="1" dirty="0">
              <a:solidFill>
                <a:schemeClr val="tx1">
                  <a:lumMod val="65000"/>
                  <a:lumOff val="35000"/>
                </a:schemeClr>
              </a:solidFill>
            </a:endParaRPr>
          </a:p>
          <a:p>
            <a:endParaRPr lang="nl-NL" b="1" dirty="0">
              <a:solidFill>
                <a:schemeClr val="tx1">
                  <a:lumMod val="65000"/>
                  <a:lumOff val="35000"/>
                </a:schemeClr>
              </a:solidFill>
            </a:endParaRPr>
          </a:p>
          <a:p>
            <a:endParaRPr lang="nl-NL" b="1" dirty="0">
              <a:solidFill>
                <a:schemeClr val="tx1">
                  <a:lumMod val="65000"/>
                  <a:lumOff val="35000"/>
                </a:schemeClr>
              </a:solidFill>
            </a:endParaRPr>
          </a:p>
          <a:p>
            <a:endParaRPr lang="nl-NL" b="1" dirty="0">
              <a:solidFill>
                <a:schemeClr val="tx1">
                  <a:lumMod val="65000"/>
                  <a:lumOff val="35000"/>
                </a:schemeClr>
              </a:solidFill>
            </a:endParaRPr>
          </a:p>
          <a:p>
            <a:endParaRPr lang="nl-NL" b="1" dirty="0">
              <a:solidFill>
                <a:schemeClr val="tx1">
                  <a:lumMod val="65000"/>
                  <a:lumOff val="35000"/>
                </a:schemeClr>
              </a:solidFill>
            </a:endParaRPr>
          </a:p>
          <a:p>
            <a:endParaRPr lang="nl-NL" b="1" dirty="0">
              <a:solidFill>
                <a:schemeClr val="tx1">
                  <a:lumMod val="65000"/>
                  <a:lumOff val="35000"/>
                </a:schemeClr>
              </a:solidFill>
            </a:endParaRPr>
          </a:p>
          <a:p>
            <a:r>
              <a:rPr lang="nl-NL" dirty="0">
                <a:solidFill>
                  <a:schemeClr val="tx1">
                    <a:lumMod val="65000"/>
                    <a:lumOff val="35000"/>
                  </a:schemeClr>
                </a:solidFill>
              </a:rPr>
              <a:t> </a:t>
            </a:r>
            <a:endParaRPr lang="en-US" dirty="0">
              <a:solidFill>
                <a:schemeClr val="tx1">
                  <a:lumMod val="65000"/>
                  <a:lumOff val="35000"/>
                </a:schemeClr>
              </a:solidFill>
            </a:endParaRPr>
          </a:p>
        </p:txBody>
      </p:sp>
      <p:sp>
        <p:nvSpPr>
          <p:cNvPr id="6" name="Tekstvak 5">
            <a:extLst>
              <a:ext uri="{FF2B5EF4-FFF2-40B4-BE49-F238E27FC236}">
                <a16:creationId xmlns:a16="http://schemas.microsoft.com/office/drawing/2014/main" id="{F7DF1F2C-81A3-FE81-9E06-842227D03BCA}"/>
              </a:ext>
            </a:extLst>
          </p:cNvPr>
          <p:cNvSpPr txBox="1"/>
          <p:nvPr/>
        </p:nvSpPr>
        <p:spPr>
          <a:xfrm>
            <a:off x="777387" y="2205512"/>
            <a:ext cx="11029421" cy="3211457"/>
          </a:xfrm>
          <a:prstGeom prst="rect">
            <a:avLst/>
          </a:prstGeom>
          <a:noFill/>
        </p:spPr>
        <p:txBody>
          <a:bodyPr wrap="square" rtlCol="0">
            <a:spAutoFit/>
          </a:bodyPr>
          <a:lstStyle/>
          <a:p>
            <a:pPr>
              <a:lnSpc>
                <a:spcPct val="114000"/>
              </a:lnSpc>
            </a:pPr>
            <a:r>
              <a:rPr lang="nl-NL" b="1" noProof="1">
                <a:solidFill>
                  <a:srgbClr val="B88E00"/>
                </a:solidFill>
              </a:rPr>
              <a:t>1. </a:t>
            </a:r>
            <a:r>
              <a:rPr lang="nl-NL" b="1" noProof="1">
                <a:solidFill>
                  <a:srgbClr val="456E73"/>
                </a:solidFill>
              </a:rPr>
              <a:t>Inzicht wettelijk kader</a:t>
            </a:r>
            <a:r>
              <a:rPr lang="nl-NL" noProof="1">
                <a:solidFill>
                  <a:schemeClr val="tx1">
                    <a:lumMod val="65000"/>
                    <a:lumOff val="35000"/>
                  </a:schemeClr>
                </a:solidFill>
              </a:rPr>
              <a:t>: vallen producten, grondstoffen of diensten onder:</a:t>
            </a:r>
          </a:p>
          <a:p>
            <a:pPr>
              <a:lnSpc>
                <a:spcPct val="114000"/>
              </a:lnSpc>
            </a:pPr>
            <a:r>
              <a:rPr lang="nl-NL" noProof="1">
                <a:solidFill>
                  <a:schemeClr val="tx1">
                    <a:lumMod val="65000"/>
                    <a:lumOff val="35000"/>
                  </a:schemeClr>
                </a:solidFill>
              </a:rPr>
              <a:t>	1A. Markttoegang wetgeving (EUDR/ FLR)</a:t>
            </a:r>
          </a:p>
          <a:p>
            <a:pPr>
              <a:lnSpc>
                <a:spcPct val="114000"/>
              </a:lnSpc>
            </a:pPr>
            <a:r>
              <a:rPr lang="nl-NL" noProof="1">
                <a:solidFill>
                  <a:schemeClr val="tx1">
                    <a:lumMod val="65000"/>
                    <a:lumOff val="35000"/>
                  </a:schemeClr>
                </a:solidFill>
              </a:rPr>
              <a:t>	1B. Product/ risico georiënteerde wetgeving (EUBR/CMV)</a:t>
            </a:r>
          </a:p>
          <a:p>
            <a:pPr>
              <a:lnSpc>
                <a:spcPct val="114000"/>
              </a:lnSpc>
            </a:pPr>
            <a:r>
              <a:rPr lang="nl-NL" noProof="1">
                <a:solidFill>
                  <a:schemeClr val="tx1">
                    <a:lumMod val="65000"/>
                    <a:lumOff val="35000"/>
                  </a:schemeClr>
                </a:solidFill>
              </a:rPr>
              <a:t>	1C. Andere duurzaamheidswetgeving (CSRD/ CSDDD/ PPWR/ Ecodesign etc.)</a:t>
            </a:r>
          </a:p>
          <a:p>
            <a:pPr>
              <a:lnSpc>
                <a:spcPct val="114000"/>
              </a:lnSpc>
            </a:pPr>
            <a:r>
              <a:rPr lang="nl-NL" b="1" noProof="1">
                <a:solidFill>
                  <a:srgbClr val="B88E00"/>
                </a:solidFill>
              </a:rPr>
              <a:t>2. </a:t>
            </a:r>
            <a:r>
              <a:rPr lang="nl-NL" b="1" noProof="1">
                <a:solidFill>
                  <a:srgbClr val="456E73"/>
                </a:solidFill>
              </a:rPr>
              <a:t>Inzicht in afhankelijkheid en belang</a:t>
            </a:r>
            <a:r>
              <a:rPr lang="nl-NL" noProof="1">
                <a:solidFill>
                  <a:schemeClr val="tx1">
                    <a:lumMod val="65000"/>
                    <a:lumOff val="35000"/>
                  </a:schemeClr>
                </a:solidFill>
              </a:rPr>
              <a:t>: is het product/ grondstof/ dienst essentieel voor bedrijf, groot in volume/ waarde en/of zijn er bepaalde klanteisen?</a:t>
            </a:r>
          </a:p>
          <a:p>
            <a:pPr>
              <a:lnSpc>
                <a:spcPct val="114000"/>
              </a:lnSpc>
            </a:pPr>
            <a:r>
              <a:rPr lang="nl-NL" b="1" noProof="1">
                <a:solidFill>
                  <a:srgbClr val="B88E00"/>
                </a:solidFill>
              </a:rPr>
              <a:t>3. </a:t>
            </a:r>
            <a:r>
              <a:rPr lang="nl-NL" b="1" noProof="1">
                <a:solidFill>
                  <a:srgbClr val="456E73"/>
                </a:solidFill>
              </a:rPr>
              <a:t>Inzicht hoge risico’s</a:t>
            </a:r>
            <a:r>
              <a:rPr lang="nl-NL" noProof="1">
                <a:solidFill>
                  <a:schemeClr val="tx1">
                    <a:lumMod val="65000"/>
                    <a:lumOff val="35000"/>
                  </a:schemeClr>
                </a:solidFill>
              </a:rPr>
              <a:t>: Zijn er bekende hoge risico’s?</a:t>
            </a:r>
          </a:p>
          <a:p>
            <a:pPr>
              <a:lnSpc>
                <a:spcPct val="114000"/>
              </a:lnSpc>
            </a:pPr>
            <a:endParaRPr lang="nl-NL" noProof="1">
              <a:solidFill>
                <a:schemeClr val="tx1">
                  <a:lumMod val="65000"/>
                  <a:lumOff val="35000"/>
                </a:schemeClr>
              </a:solidFill>
            </a:endParaRPr>
          </a:p>
          <a:p>
            <a:pPr>
              <a:lnSpc>
                <a:spcPct val="114000"/>
              </a:lnSpc>
            </a:pPr>
            <a:endParaRPr lang="nl-NL" noProof="1">
              <a:solidFill>
                <a:schemeClr val="tx1">
                  <a:lumMod val="65000"/>
                  <a:lumOff val="35000"/>
                </a:schemeClr>
              </a:solidFill>
            </a:endParaRPr>
          </a:p>
          <a:p>
            <a:endParaRPr lang="nl-NL" noProof="1"/>
          </a:p>
        </p:txBody>
      </p:sp>
      <p:sp>
        <p:nvSpPr>
          <p:cNvPr id="8" name="Tekstvak 7">
            <a:extLst>
              <a:ext uri="{FF2B5EF4-FFF2-40B4-BE49-F238E27FC236}">
                <a16:creationId xmlns:a16="http://schemas.microsoft.com/office/drawing/2014/main" id="{E6B53205-764B-1488-1EFB-3932E71359A8}"/>
              </a:ext>
            </a:extLst>
          </p:cNvPr>
          <p:cNvSpPr txBox="1"/>
          <p:nvPr/>
        </p:nvSpPr>
        <p:spPr>
          <a:xfrm>
            <a:off x="777387" y="4825070"/>
            <a:ext cx="9681782" cy="369332"/>
          </a:xfrm>
          <a:prstGeom prst="rect">
            <a:avLst/>
          </a:prstGeom>
          <a:noFill/>
        </p:spPr>
        <p:txBody>
          <a:bodyPr wrap="square">
            <a:spAutoFit/>
          </a:bodyPr>
          <a:lstStyle/>
          <a:p>
            <a:r>
              <a:rPr lang="nl-NL" b="1" dirty="0">
                <a:solidFill>
                  <a:srgbClr val="B88E00"/>
                </a:solidFill>
              </a:rPr>
              <a:t>4. </a:t>
            </a:r>
            <a:r>
              <a:rPr lang="nl-NL" b="1" dirty="0">
                <a:solidFill>
                  <a:srgbClr val="456E73"/>
                </a:solidFill>
              </a:rPr>
              <a:t>Inzicht in bestaande risicobeheersing</a:t>
            </a:r>
            <a:r>
              <a:rPr lang="nl-NL" b="1" dirty="0">
                <a:solidFill>
                  <a:schemeClr val="tx1">
                    <a:lumMod val="65000"/>
                    <a:lumOff val="35000"/>
                  </a:schemeClr>
                </a:solidFill>
              </a:rPr>
              <a:t>: </a:t>
            </a:r>
            <a:r>
              <a:rPr lang="nl-NL" dirty="0">
                <a:solidFill>
                  <a:schemeClr val="tx1">
                    <a:lumMod val="65000"/>
                    <a:lumOff val="35000"/>
                  </a:schemeClr>
                </a:solidFill>
              </a:rPr>
              <a:t>Zijn er sterke signalen dat risico’s al beheerst worden?</a:t>
            </a:r>
            <a:endParaRPr lang="en-US" dirty="0"/>
          </a:p>
        </p:txBody>
      </p:sp>
      <p:sp>
        <p:nvSpPr>
          <p:cNvPr id="9" name="Tekstvak 8">
            <a:extLst>
              <a:ext uri="{FF2B5EF4-FFF2-40B4-BE49-F238E27FC236}">
                <a16:creationId xmlns:a16="http://schemas.microsoft.com/office/drawing/2014/main" id="{E263BB2A-CB97-6181-6E87-BD985F3145C5}"/>
              </a:ext>
            </a:extLst>
          </p:cNvPr>
          <p:cNvSpPr txBox="1"/>
          <p:nvPr/>
        </p:nvSpPr>
        <p:spPr>
          <a:xfrm>
            <a:off x="801141" y="4439964"/>
            <a:ext cx="10981913" cy="369332"/>
          </a:xfrm>
          <a:prstGeom prst="rect">
            <a:avLst/>
          </a:prstGeom>
          <a:solidFill>
            <a:srgbClr val="FDF4E1"/>
          </a:solidFill>
        </p:spPr>
        <p:txBody>
          <a:bodyPr wrap="square" rtlCol="0">
            <a:spAutoFit/>
          </a:bodyPr>
          <a:lstStyle/>
          <a:p>
            <a:r>
              <a:rPr lang="nl-NL" b="1" dirty="0">
                <a:solidFill>
                  <a:srgbClr val="456E73"/>
                </a:solidFill>
              </a:rPr>
              <a:t>RESULTAAT: Inzicht </a:t>
            </a:r>
            <a:r>
              <a:rPr lang="nl-NL" dirty="0">
                <a:solidFill>
                  <a:schemeClr val="tx1">
                    <a:lumMod val="65000"/>
                    <a:lumOff val="35000"/>
                  </a:schemeClr>
                </a:solidFill>
              </a:rPr>
              <a:t>in ketens je mogelijk verder wilt onderzoeken</a:t>
            </a:r>
          </a:p>
        </p:txBody>
      </p:sp>
      <p:sp>
        <p:nvSpPr>
          <p:cNvPr id="10" name="Tekstvak 9">
            <a:extLst>
              <a:ext uri="{FF2B5EF4-FFF2-40B4-BE49-F238E27FC236}">
                <a16:creationId xmlns:a16="http://schemas.microsoft.com/office/drawing/2014/main" id="{B0638C1A-41C0-8A11-A009-4FF19C7B3B98}"/>
              </a:ext>
            </a:extLst>
          </p:cNvPr>
          <p:cNvSpPr txBox="1"/>
          <p:nvPr/>
        </p:nvSpPr>
        <p:spPr>
          <a:xfrm>
            <a:off x="815751" y="5204746"/>
            <a:ext cx="10981913" cy="369332"/>
          </a:xfrm>
          <a:prstGeom prst="rect">
            <a:avLst/>
          </a:prstGeom>
          <a:solidFill>
            <a:srgbClr val="FDF4E1"/>
          </a:solidFill>
        </p:spPr>
        <p:txBody>
          <a:bodyPr wrap="square" rtlCol="0">
            <a:spAutoFit/>
          </a:bodyPr>
          <a:lstStyle/>
          <a:p>
            <a:r>
              <a:rPr lang="nl-NL" b="1" dirty="0">
                <a:solidFill>
                  <a:srgbClr val="456E73"/>
                </a:solidFill>
              </a:rPr>
              <a:t>RESULTAAT: Inzicht </a:t>
            </a:r>
            <a:r>
              <a:rPr lang="nl-NL" dirty="0">
                <a:solidFill>
                  <a:schemeClr val="tx1">
                    <a:lumMod val="65000"/>
                    <a:lumOff val="35000"/>
                  </a:schemeClr>
                </a:solidFill>
              </a:rPr>
              <a:t>in ketens je als eerste verder wilt onderzoeken (geprioriteerde ketens)</a:t>
            </a:r>
          </a:p>
        </p:txBody>
      </p:sp>
      <p:sp>
        <p:nvSpPr>
          <p:cNvPr id="40" name="Pijl omlaag 39">
            <a:extLst>
              <a:ext uri="{FF2B5EF4-FFF2-40B4-BE49-F238E27FC236}">
                <a16:creationId xmlns:a16="http://schemas.microsoft.com/office/drawing/2014/main" id="{69CD9C0E-8AA7-0A57-2046-06A6F98B8E53}"/>
              </a:ext>
            </a:extLst>
          </p:cNvPr>
          <p:cNvSpPr/>
          <p:nvPr/>
        </p:nvSpPr>
        <p:spPr>
          <a:xfrm flipH="1">
            <a:off x="478989" y="1876192"/>
            <a:ext cx="313008" cy="4776451"/>
          </a:xfrm>
          <a:prstGeom prst="downArrow">
            <a:avLst/>
          </a:prstGeom>
          <a:solidFill>
            <a:srgbClr val="B88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 name="Rechthoek 1">
            <a:extLst>
              <a:ext uri="{FF2B5EF4-FFF2-40B4-BE49-F238E27FC236}">
                <a16:creationId xmlns:a16="http://schemas.microsoft.com/office/drawing/2014/main" id="{CE52AC23-AA0F-E82D-DC65-74A011269366}"/>
              </a:ext>
            </a:extLst>
          </p:cNvPr>
          <p:cNvSpPr/>
          <p:nvPr/>
        </p:nvSpPr>
        <p:spPr>
          <a:xfrm>
            <a:off x="538896" y="888075"/>
            <a:ext cx="11267912" cy="885868"/>
          </a:xfrm>
          <a:prstGeom prst="rect">
            <a:avLst/>
          </a:prstGeom>
          <a:solidFill>
            <a:srgbClr val="6B9F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kstvak 3">
            <a:extLst>
              <a:ext uri="{FF2B5EF4-FFF2-40B4-BE49-F238E27FC236}">
                <a16:creationId xmlns:a16="http://schemas.microsoft.com/office/drawing/2014/main" id="{EBAEDFB4-F192-DB89-2A97-B4D499EA0AD7}"/>
              </a:ext>
            </a:extLst>
          </p:cNvPr>
          <p:cNvSpPr txBox="1"/>
          <p:nvPr/>
        </p:nvSpPr>
        <p:spPr>
          <a:xfrm>
            <a:off x="777387" y="769886"/>
            <a:ext cx="8590932" cy="1015663"/>
          </a:xfrm>
          <a:prstGeom prst="rect">
            <a:avLst/>
          </a:prstGeom>
          <a:noFill/>
        </p:spPr>
        <p:txBody>
          <a:bodyPr wrap="square" rtlCol="0">
            <a:spAutoFit/>
          </a:bodyPr>
          <a:lstStyle/>
          <a:p>
            <a:r>
              <a:rPr lang="nl-NL" sz="6000" noProof="1">
                <a:solidFill>
                  <a:srgbClr val="CADFE1"/>
                </a:solidFill>
              </a:rPr>
              <a:t>Bepaal waar je begint</a:t>
            </a:r>
          </a:p>
        </p:txBody>
      </p:sp>
      <p:pic>
        <p:nvPicPr>
          <p:cNvPr id="5" name="Graphic 4" descr="Roos met effen opvulling">
            <a:extLst>
              <a:ext uri="{FF2B5EF4-FFF2-40B4-BE49-F238E27FC236}">
                <a16:creationId xmlns:a16="http://schemas.microsoft.com/office/drawing/2014/main" id="{6CD46DF7-785C-310A-DDBB-AFB5331FB82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3725" y="647273"/>
            <a:ext cx="988117" cy="988117"/>
          </a:xfrm>
          <a:prstGeom prst="rect">
            <a:avLst/>
          </a:prstGeom>
        </p:spPr>
      </p:pic>
      <p:sp>
        <p:nvSpPr>
          <p:cNvPr id="50" name="Tekstvak 49">
            <a:extLst>
              <a:ext uri="{FF2B5EF4-FFF2-40B4-BE49-F238E27FC236}">
                <a16:creationId xmlns:a16="http://schemas.microsoft.com/office/drawing/2014/main" id="{D9C53047-5313-541A-418B-549C7E480FA0}"/>
              </a:ext>
            </a:extLst>
          </p:cNvPr>
          <p:cNvSpPr txBox="1"/>
          <p:nvPr/>
        </p:nvSpPr>
        <p:spPr>
          <a:xfrm>
            <a:off x="381349" y="138837"/>
            <a:ext cx="4620419" cy="707886"/>
          </a:xfrm>
          <a:prstGeom prst="rect">
            <a:avLst/>
          </a:prstGeom>
          <a:noFill/>
        </p:spPr>
        <p:txBody>
          <a:bodyPr wrap="square" rtlCol="0">
            <a:spAutoFit/>
          </a:bodyPr>
          <a:lstStyle/>
          <a:p>
            <a:r>
              <a:rPr lang="en-US" sz="4000" dirty="0">
                <a:solidFill>
                  <a:srgbClr val="B88E00"/>
                </a:solidFill>
              </a:rPr>
              <a:t>Roadmap:</a:t>
            </a:r>
          </a:p>
        </p:txBody>
      </p:sp>
      <p:sp>
        <p:nvSpPr>
          <p:cNvPr id="11" name="Rechthoek 10">
            <a:extLst>
              <a:ext uri="{FF2B5EF4-FFF2-40B4-BE49-F238E27FC236}">
                <a16:creationId xmlns:a16="http://schemas.microsoft.com/office/drawing/2014/main" id="{7304511A-D9E4-2CBB-6E0F-5D1A9B2FE76F}"/>
              </a:ext>
            </a:extLst>
          </p:cNvPr>
          <p:cNvSpPr/>
          <p:nvPr/>
        </p:nvSpPr>
        <p:spPr>
          <a:xfrm rot="388746">
            <a:off x="9515037" y="3994524"/>
            <a:ext cx="2485056" cy="972935"/>
          </a:xfrm>
          <a:prstGeom prst="rect">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LOGBOEK:</a:t>
            </a:r>
          </a:p>
          <a:p>
            <a:pPr algn="ctr"/>
            <a:r>
              <a:rPr lang="en-US" dirty="0"/>
              <a:t> Leg keuzes vast </a:t>
            </a:r>
          </a:p>
          <a:p>
            <a:pPr algn="ctr"/>
            <a:r>
              <a:rPr lang="en-US" dirty="0"/>
              <a:t>(wat, waarom, wanneer)</a:t>
            </a:r>
          </a:p>
        </p:txBody>
      </p:sp>
      <p:sp>
        <p:nvSpPr>
          <p:cNvPr id="13" name="Afgeronde rechthoek 12">
            <a:extLst>
              <a:ext uri="{FF2B5EF4-FFF2-40B4-BE49-F238E27FC236}">
                <a16:creationId xmlns:a16="http://schemas.microsoft.com/office/drawing/2014/main" id="{1A8A189A-A2C5-2C9E-29BA-AB59737FC34C}"/>
              </a:ext>
            </a:extLst>
          </p:cNvPr>
          <p:cNvSpPr/>
          <p:nvPr/>
        </p:nvSpPr>
        <p:spPr>
          <a:xfrm>
            <a:off x="10389140" y="-265482"/>
            <a:ext cx="1263964" cy="1399130"/>
          </a:xfrm>
          <a:prstGeom prst="round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Afbeelding 13">
            <a:extLst>
              <a:ext uri="{FF2B5EF4-FFF2-40B4-BE49-F238E27FC236}">
                <a16:creationId xmlns:a16="http://schemas.microsoft.com/office/drawing/2014/main" id="{C3006263-B307-B429-720F-571A9D5E2F3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03478" y="59283"/>
            <a:ext cx="1035287" cy="1035287"/>
          </a:xfrm>
          <a:prstGeom prst="rect">
            <a:avLst/>
          </a:prstGeom>
        </p:spPr>
      </p:pic>
      <p:sp>
        <p:nvSpPr>
          <p:cNvPr id="20" name="Tekstvak 19">
            <a:extLst>
              <a:ext uri="{FF2B5EF4-FFF2-40B4-BE49-F238E27FC236}">
                <a16:creationId xmlns:a16="http://schemas.microsoft.com/office/drawing/2014/main" id="{56D591FA-3DDF-4E1E-61E1-D7D5002C2180}"/>
              </a:ext>
            </a:extLst>
          </p:cNvPr>
          <p:cNvSpPr txBox="1"/>
          <p:nvPr/>
        </p:nvSpPr>
        <p:spPr>
          <a:xfrm>
            <a:off x="815751" y="5574078"/>
            <a:ext cx="11376249" cy="705899"/>
          </a:xfrm>
          <a:prstGeom prst="rect">
            <a:avLst/>
          </a:prstGeom>
          <a:noFill/>
        </p:spPr>
        <p:txBody>
          <a:bodyPr wrap="square">
            <a:spAutoFit/>
          </a:bodyPr>
          <a:lstStyle/>
          <a:p>
            <a:pPr>
              <a:lnSpc>
                <a:spcPct val="114000"/>
              </a:lnSpc>
            </a:pPr>
            <a:r>
              <a:rPr lang="nl-NL" b="1" noProof="1">
                <a:solidFill>
                  <a:srgbClr val="B88E00"/>
                </a:solidFill>
              </a:rPr>
              <a:t>5. </a:t>
            </a:r>
            <a:r>
              <a:rPr lang="nl-NL" b="1" noProof="1">
                <a:solidFill>
                  <a:srgbClr val="456E73"/>
                </a:solidFill>
              </a:rPr>
              <a:t>Identificeer risico’s</a:t>
            </a:r>
            <a:r>
              <a:rPr lang="nl-NL" noProof="1">
                <a:solidFill>
                  <a:schemeClr val="tx1">
                    <a:lumMod val="65000"/>
                    <a:lumOff val="35000"/>
                  </a:schemeClr>
                </a:solidFill>
              </a:rPr>
              <a:t>: op mens, milieu en klimaat in de geprioriteerde ketens</a:t>
            </a:r>
          </a:p>
          <a:p>
            <a:pPr>
              <a:lnSpc>
                <a:spcPct val="114000"/>
              </a:lnSpc>
            </a:pPr>
            <a:r>
              <a:rPr lang="nl-NL" b="1" noProof="1">
                <a:solidFill>
                  <a:srgbClr val="B88E00"/>
                </a:solidFill>
              </a:rPr>
              <a:t>6</a:t>
            </a:r>
            <a:r>
              <a:rPr lang="nl-NL" b="1" noProof="1">
                <a:solidFill>
                  <a:schemeClr val="tx1">
                    <a:lumMod val="65000"/>
                    <a:lumOff val="35000"/>
                  </a:schemeClr>
                </a:solidFill>
              </a:rPr>
              <a:t>.</a:t>
            </a:r>
            <a:r>
              <a:rPr lang="nl-NL" noProof="1">
                <a:solidFill>
                  <a:schemeClr val="tx1">
                    <a:lumMod val="65000"/>
                    <a:lumOff val="35000"/>
                  </a:schemeClr>
                </a:solidFill>
              </a:rPr>
              <a:t> </a:t>
            </a:r>
            <a:r>
              <a:rPr lang="nl-NL" b="1" noProof="1">
                <a:solidFill>
                  <a:srgbClr val="456E73"/>
                </a:solidFill>
              </a:rPr>
              <a:t>Beoordeel risico’s </a:t>
            </a:r>
            <a:r>
              <a:rPr lang="nl-NL" noProof="1">
                <a:solidFill>
                  <a:schemeClr val="tx1">
                    <a:lumMod val="65000"/>
                    <a:lumOff val="35000"/>
                  </a:schemeClr>
                </a:solidFill>
              </a:rPr>
              <a:t>op combinatie van meest urgent, materialiteit, wettelijk eisen en eigen strategie &amp; ambitie</a:t>
            </a:r>
          </a:p>
        </p:txBody>
      </p:sp>
      <p:sp>
        <p:nvSpPr>
          <p:cNvPr id="21" name="Tekstvak 20">
            <a:extLst>
              <a:ext uri="{FF2B5EF4-FFF2-40B4-BE49-F238E27FC236}">
                <a16:creationId xmlns:a16="http://schemas.microsoft.com/office/drawing/2014/main" id="{08DC5C70-E803-1C4F-0673-9CC259A24D87}"/>
              </a:ext>
            </a:extLst>
          </p:cNvPr>
          <p:cNvSpPr txBox="1"/>
          <p:nvPr/>
        </p:nvSpPr>
        <p:spPr>
          <a:xfrm>
            <a:off x="817053" y="6283311"/>
            <a:ext cx="10989755" cy="369332"/>
          </a:xfrm>
          <a:prstGeom prst="rect">
            <a:avLst/>
          </a:prstGeom>
          <a:solidFill>
            <a:srgbClr val="FDF4E1"/>
          </a:solidFill>
        </p:spPr>
        <p:txBody>
          <a:bodyPr wrap="square" rtlCol="0">
            <a:spAutoFit/>
          </a:bodyPr>
          <a:lstStyle/>
          <a:p>
            <a:r>
              <a:rPr lang="nl-NL" b="1" dirty="0">
                <a:solidFill>
                  <a:srgbClr val="456E73"/>
                </a:solidFill>
              </a:rPr>
              <a:t>RESULTAAT</a:t>
            </a:r>
            <a:r>
              <a:rPr lang="nl-NL" b="1" dirty="0">
                <a:solidFill>
                  <a:schemeClr val="tx1">
                    <a:lumMod val="65000"/>
                    <a:lumOff val="35000"/>
                  </a:schemeClr>
                </a:solidFill>
              </a:rPr>
              <a:t>:</a:t>
            </a:r>
            <a:r>
              <a:rPr lang="nl-NL" b="1" dirty="0">
                <a:solidFill>
                  <a:srgbClr val="456E73"/>
                </a:solidFill>
              </a:rPr>
              <a:t> Inzicht </a:t>
            </a:r>
            <a:r>
              <a:rPr lang="nl-NL" dirty="0">
                <a:solidFill>
                  <a:schemeClr val="tx1">
                    <a:lumMod val="65000"/>
                    <a:lumOff val="35000"/>
                  </a:schemeClr>
                </a:solidFill>
              </a:rPr>
              <a:t>in ketens en risico’s waar je mee verder gaat</a:t>
            </a:r>
          </a:p>
        </p:txBody>
      </p:sp>
    </p:spTree>
    <p:extLst>
      <p:ext uri="{BB962C8B-B14F-4D97-AF65-F5344CB8AC3E}">
        <p14:creationId xmlns:p14="http://schemas.microsoft.com/office/powerpoint/2010/main" val="8856563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1F3EE-A2EC-68AB-27C8-8D319F863083}"/>
            </a:ext>
          </a:extLst>
        </p:cNvPr>
        <p:cNvGrpSpPr/>
        <p:nvPr/>
      </p:nvGrpSpPr>
      <p:grpSpPr>
        <a:xfrm>
          <a:off x="0" y="0"/>
          <a:ext cx="0" cy="0"/>
          <a:chOff x="0" y="0"/>
          <a:chExt cx="0" cy="0"/>
        </a:xfrm>
      </p:grpSpPr>
      <p:sp>
        <p:nvSpPr>
          <p:cNvPr id="51" name="Tekstvak 50">
            <a:extLst>
              <a:ext uri="{FF2B5EF4-FFF2-40B4-BE49-F238E27FC236}">
                <a16:creationId xmlns:a16="http://schemas.microsoft.com/office/drawing/2014/main" id="{B6B8C76F-EF85-BF32-8FB1-ABD82CB2B1D0}"/>
              </a:ext>
            </a:extLst>
          </p:cNvPr>
          <p:cNvSpPr txBox="1"/>
          <p:nvPr/>
        </p:nvSpPr>
        <p:spPr>
          <a:xfrm>
            <a:off x="407658" y="8729745"/>
            <a:ext cx="10434180" cy="3693319"/>
          </a:xfrm>
          <a:prstGeom prst="rect">
            <a:avLst/>
          </a:prstGeom>
          <a:noFill/>
        </p:spPr>
        <p:txBody>
          <a:bodyPr wrap="square" rtlCol="0">
            <a:spAutoFit/>
          </a:bodyPr>
          <a:lstStyle/>
          <a:p>
            <a:endParaRPr lang="nl-NL" b="1" dirty="0">
              <a:solidFill>
                <a:schemeClr val="tx1">
                  <a:lumMod val="65000"/>
                  <a:lumOff val="35000"/>
                </a:schemeClr>
              </a:solidFill>
            </a:endParaRPr>
          </a:p>
          <a:p>
            <a:endParaRPr lang="nl-NL" b="1" dirty="0">
              <a:solidFill>
                <a:schemeClr val="tx1">
                  <a:lumMod val="65000"/>
                  <a:lumOff val="35000"/>
                </a:schemeClr>
              </a:solidFill>
            </a:endParaRPr>
          </a:p>
          <a:p>
            <a:endParaRPr lang="nl-NL" b="1" dirty="0">
              <a:solidFill>
                <a:schemeClr val="tx1">
                  <a:lumMod val="65000"/>
                  <a:lumOff val="35000"/>
                </a:schemeClr>
              </a:solidFill>
            </a:endParaRPr>
          </a:p>
          <a:p>
            <a:endParaRPr lang="nl-NL" b="1" dirty="0">
              <a:solidFill>
                <a:schemeClr val="tx1">
                  <a:lumMod val="65000"/>
                  <a:lumOff val="35000"/>
                </a:schemeClr>
              </a:solidFill>
            </a:endParaRPr>
          </a:p>
          <a:p>
            <a:endParaRPr lang="nl-NL" b="1" dirty="0">
              <a:solidFill>
                <a:schemeClr val="tx1">
                  <a:lumMod val="65000"/>
                  <a:lumOff val="35000"/>
                </a:schemeClr>
              </a:solidFill>
            </a:endParaRPr>
          </a:p>
          <a:p>
            <a:endParaRPr lang="nl-NL" b="1" dirty="0">
              <a:solidFill>
                <a:schemeClr val="tx1">
                  <a:lumMod val="65000"/>
                  <a:lumOff val="35000"/>
                </a:schemeClr>
              </a:solidFill>
            </a:endParaRPr>
          </a:p>
          <a:p>
            <a:endParaRPr lang="nl-NL" b="1" dirty="0">
              <a:solidFill>
                <a:schemeClr val="tx1">
                  <a:lumMod val="65000"/>
                  <a:lumOff val="35000"/>
                </a:schemeClr>
              </a:solidFill>
            </a:endParaRPr>
          </a:p>
          <a:p>
            <a:endParaRPr lang="nl-NL" b="1" dirty="0">
              <a:solidFill>
                <a:schemeClr val="tx1">
                  <a:lumMod val="65000"/>
                  <a:lumOff val="35000"/>
                </a:schemeClr>
              </a:solidFill>
            </a:endParaRPr>
          </a:p>
          <a:p>
            <a:endParaRPr lang="nl-NL" b="1" dirty="0">
              <a:solidFill>
                <a:schemeClr val="tx1">
                  <a:lumMod val="65000"/>
                  <a:lumOff val="35000"/>
                </a:schemeClr>
              </a:solidFill>
            </a:endParaRPr>
          </a:p>
          <a:p>
            <a:endParaRPr lang="nl-NL" b="1" dirty="0">
              <a:solidFill>
                <a:schemeClr val="tx1">
                  <a:lumMod val="65000"/>
                  <a:lumOff val="35000"/>
                </a:schemeClr>
              </a:solidFill>
            </a:endParaRPr>
          </a:p>
          <a:p>
            <a:endParaRPr lang="nl-NL" b="1" dirty="0">
              <a:solidFill>
                <a:schemeClr val="tx1">
                  <a:lumMod val="65000"/>
                  <a:lumOff val="35000"/>
                </a:schemeClr>
              </a:solidFill>
            </a:endParaRPr>
          </a:p>
          <a:p>
            <a:endParaRPr lang="nl-NL" b="1" dirty="0">
              <a:solidFill>
                <a:schemeClr val="tx1">
                  <a:lumMod val="65000"/>
                  <a:lumOff val="35000"/>
                </a:schemeClr>
              </a:solidFill>
            </a:endParaRPr>
          </a:p>
          <a:p>
            <a:r>
              <a:rPr lang="nl-NL" dirty="0">
                <a:solidFill>
                  <a:schemeClr val="tx1">
                    <a:lumMod val="65000"/>
                    <a:lumOff val="35000"/>
                  </a:schemeClr>
                </a:solidFill>
              </a:rPr>
              <a:t> </a:t>
            </a:r>
            <a:endParaRPr lang="en-US" dirty="0">
              <a:solidFill>
                <a:schemeClr val="tx1">
                  <a:lumMod val="65000"/>
                  <a:lumOff val="35000"/>
                </a:schemeClr>
              </a:solidFill>
            </a:endParaRPr>
          </a:p>
        </p:txBody>
      </p:sp>
      <p:sp>
        <p:nvSpPr>
          <p:cNvPr id="10" name="Tekstvak 9">
            <a:extLst>
              <a:ext uri="{FF2B5EF4-FFF2-40B4-BE49-F238E27FC236}">
                <a16:creationId xmlns:a16="http://schemas.microsoft.com/office/drawing/2014/main" id="{07406D4C-E04B-F1B8-942F-08F822DBDC28}"/>
              </a:ext>
            </a:extLst>
          </p:cNvPr>
          <p:cNvSpPr txBox="1"/>
          <p:nvPr/>
        </p:nvSpPr>
        <p:spPr>
          <a:xfrm>
            <a:off x="538896" y="1928048"/>
            <a:ext cx="11267912" cy="369332"/>
          </a:xfrm>
          <a:prstGeom prst="rect">
            <a:avLst/>
          </a:prstGeom>
          <a:solidFill>
            <a:srgbClr val="FDF4E1"/>
          </a:solidFill>
        </p:spPr>
        <p:txBody>
          <a:bodyPr wrap="square" rtlCol="0">
            <a:spAutoFit/>
          </a:bodyPr>
          <a:lstStyle/>
          <a:p>
            <a:r>
              <a:rPr lang="nl-NL" b="1" dirty="0">
                <a:solidFill>
                  <a:srgbClr val="456E73"/>
                </a:solidFill>
              </a:rPr>
              <a:t>VERVOLG:</a:t>
            </a:r>
            <a:endParaRPr lang="nl-NL" dirty="0">
              <a:solidFill>
                <a:schemeClr val="tx1">
                  <a:lumMod val="65000"/>
                  <a:lumOff val="35000"/>
                </a:schemeClr>
              </a:solidFill>
            </a:endParaRPr>
          </a:p>
        </p:txBody>
      </p:sp>
      <p:sp>
        <p:nvSpPr>
          <p:cNvPr id="2" name="Rechthoek 1">
            <a:extLst>
              <a:ext uri="{FF2B5EF4-FFF2-40B4-BE49-F238E27FC236}">
                <a16:creationId xmlns:a16="http://schemas.microsoft.com/office/drawing/2014/main" id="{952D7BAC-9248-0C2A-15A6-8E39965A3217}"/>
              </a:ext>
            </a:extLst>
          </p:cNvPr>
          <p:cNvSpPr/>
          <p:nvPr/>
        </p:nvSpPr>
        <p:spPr>
          <a:xfrm>
            <a:off x="538896" y="811381"/>
            <a:ext cx="11267912" cy="885868"/>
          </a:xfrm>
          <a:prstGeom prst="rect">
            <a:avLst/>
          </a:prstGeom>
          <a:solidFill>
            <a:srgbClr val="6B9F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kstvak 3">
            <a:extLst>
              <a:ext uri="{FF2B5EF4-FFF2-40B4-BE49-F238E27FC236}">
                <a16:creationId xmlns:a16="http://schemas.microsoft.com/office/drawing/2014/main" id="{42C862D3-2C4F-5FFA-E23C-6E8CCCEC89CB}"/>
              </a:ext>
            </a:extLst>
          </p:cNvPr>
          <p:cNvSpPr txBox="1"/>
          <p:nvPr/>
        </p:nvSpPr>
        <p:spPr>
          <a:xfrm>
            <a:off x="777387" y="693192"/>
            <a:ext cx="8590932" cy="1015663"/>
          </a:xfrm>
          <a:prstGeom prst="rect">
            <a:avLst/>
          </a:prstGeom>
          <a:noFill/>
        </p:spPr>
        <p:txBody>
          <a:bodyPr wrap="square" rtlCol="0">
            <a:spAutoFit/>
          </a:bodyPr>
          <a:lstStyle/>
          <a:p>
            <a:r>
              <a:rPr lang="nl-NL" sz="6000" noProof="1">
                <a:solidFill>
                  <a:srgbClr val="CADFE1"/>
                </a:solidFill>
              </a:rPr>
              <a:t>Bepaal waar je begint</a:t>
            </a:r>
          </a:p>
        </p:txBody>
      </p:sp>
      <p:pic>
        <p:nvPicPr>
          <p:cNvPr id="5" name="Graphic 4" descr="Roos met effen opvulling">
            <a:extLst>
              <a:ext uri="{FF2B5EF4-FFF2-40B4-BE49-F238E27FC236}">
                <a16:creationId xmlns:a16="http://schemas.microsoft.com/office/drawing/2014/main" id="{E2DD6ADD-B942-F55D-B9DA-080657F5384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3725" y="570579"/>
            <a:ext cx="988117" cy="988117"/>
          </a:xfrm>
          <a:prstGeom prst="rect">
            <a:avLst/>
          </a:prstGeom>
        </p:spPr>
      </p:pic>
      <p:sp>
        <p:nvSpPr>
          <p:cNvPr id="50" name="Tekstvak 49">
            <a:extLst>
              <a:ext uri="{FF2B5EF4-FFF2-40B4-BE49-F238E27FC236}">
                <a16:creationId xmlns:a16="http://schemas.microsoft.com/office/drawing/2014/main" id="{E3104331-1BD1-C05D-D298-6EC34359B075}"/>
              </a:ext>
            </a:extLst>
          </p:cNvPr>
          <p:cNvSpPr txBox="1"/>
          <p:nvPr/>
        </p:nvSpPr>
        <p:spPr>
          <a:xfrm>
            <a:off x="381349" y="138837"/>
            <a:ext cx="4620419" cy="707886"/>
          </a:xfrm>
          <a:prstGeom prst="rect">
            <a:avLst/>
          </a:prstGeom>
          <a:noFill/>
        </p:spPr>
        <p:txBody>
          <a:bodyPr wrap="square" rtlCol="0">
            <a:spAutoFit/>
          </a:bodyPr>
          <a:lstStyle/>
          <a:p>
            <a:r>
              <a:rPr lang="en-US" sz="4000" dirty="0">
                <a:solidFill>
                  <a:srgbClr val="B88E00"/>
                </a:solidFill>
              </a:rPr>
              <a:t>Roadmap:</a:t>
            </a:r>
          </a:p>
        </p:txBody>
      </p:sp>
      <p:sp>
        <p:nvSpPr>
          <p:cNvPr id="11" name="Rechthoek 10">
            <a:extLst>
              <a:ext uri="{FF2B5EF4-FFF2-40B4-BE49-F238E27FC236}">
                <a16:creationId xmlns:a16="http://schemas.microsoft.com/office/drawing/2014/main" id="{FC8771EE-584D-47CF-E3E4-0CA29BA114D5}"/>
              </a:ext>
            </a:extLst>
          </p:cNvPr>
          <p:cNvSpPr/>
          <p:nvPr/>
        </p:nvSpPr>
        <p:spPr>
          <a:xfrm rot="388746">
            <a:off x="8889185" y="4772158"/>
            <a:ext cx="2485056" cy="972935"/>
          </a:xfrm>
          <a:prstGeom prst="rect">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LOGBOEK:</a:t>
            </a:r>
          </a:p>
          <a:p>
            <a:pPr algn="ctr"/>
            <a:r>
              <a:rPr lang="en-US" dirty="0"/>
              <a:t> Leg keuzes vast </a:t>
            </a:r>
          </a:p>
          <a:p>
            <a:pPr algn="ctr"/>
            <a:r>
              <a:rPr lang="en-US" dirty="0"/>
              <a:t>(wat, waarom, wanneer)</a:t>
            </a:r>
          </a:p>
        </p:txBody>
      </p:sp>
      <p:sp>
        <p:nvSpPr>
          <p:cNvPr id="13" name="Afgeronde rechthoek 12">
            <a:extLst>
              <a:ext uri="{FF2B5EF4-FFF2-40B4-BE49-F238E27FC236}">
                <a16:creationId xmlns:a16="http://schemas.microsoft.com/office/drawing/2014/main" id="{98316A16-C640-01B8-FF16-9DD6505D1949}"/>
              </a:ext>
            </a:extLst>
          </p:cNvPr>
          <p:cNvSpPr/>
          <p:nvPr/>
        </p:nvSpPr>
        <p:spPr>
          <a:xfrm>
            <a:off x="10389140" y="-265482"/>
            <a:ext cx="1263964" cy="1399130"/>
          </a:xfrm>
          <a:prstGeom prst="round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Afbeelding 13">
            <a:extLst>
              <a:ext uri="{FF2B5EF4-FFF2-40B4-BE49-F238E27FC236}">
                <a16:creationId xmlns:a16="http://schemas.microsoft.com/office/drawing/2014/main" id="{09A1FFEE-7E0D-DA7B-FC94-13759F9A09D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03478" y="59283"/>
            <a:ext cx="1035287" cy="1035287"/>
          </a:xfrm>
          <a:prstGeom prst="rect">
            <a:avLst/>
          </a:prstGeom>
        </p:spPr>
      </p:pic>
      <p:sp>
        <p:nvSpPr>
          <p:cNvPr id="22" name="Tekstvak 21">
            <a:extLst>
              <a:ext uri="{FF2B5EF4-FFF2-40B4-BE49-F238E27FC236}">
                <a16:creationId xmlns:a16="http://schemas.microsoft.com/office/drawing/2014/main" id="{17F993D3-6FE6-F478-0C1E-4C8699D632B4}"/>
              </a:ext>
            </a:extLst>
          </p:cNvPr>
          <p:cNvSpPr txBox="1"/>
          <p:nvPr/>
        </p:nvSpPr>
        <p:spPr>
          <a:xfrm>
            <a:off x="525848" y="2635559"/>
            <a:ext cx="9094010" cy="2308324"/>
          </a:xfrm>
          <a:prstGeom prst="rect">
            <a:avLst/>
          </a:prstGeom>
          <a:noFill/>
        </p:spPr>
        <p:txBody>
          <a:bodyPr wrap="square" rtlCol="0">
            <a:spAutoFit/>
          </a:bodyPr>
          <a:lstStyle/>
          <a:p>
            <a:r>
              <a:rPr lang="nl-NL" dirty="0">
                <a:solidFill>
                  <a:schemeClr val="tx1">
                    <a:lumMod val="65000"/>
                    <a:lumOff val="35000"/>
                  </a:schemeClr>
                </a:solidFill>
              </a:rPr>
              <a:t>Nadat de geprioriteerde ketens en risico’s zijn onderzocht: </a:t>
            </a:r>
          </a:p>
          <a:p>
            <a:endParaRPr lang="nl-NL" dirty="0">
              <a:solidFill>
                <a:schemeClr val="tx1">
                  <a:lumMod val="65000"/>
                  <a:lumOff val="35000"/>
                </a:schemeClr>
              </a:solidFill>
            </a:endParaRPr>
          </a:p>
          <a:p>
            <a:pPr marL="285750" indent="-285750">
              <a:buClr>
                <a:srgbClr val="B88E00"/>
              </a:buClr>
              <a:buFont typeface="Wingdings" pitchFamily="2" charset="2"/>
              <a:buChar char="Ø"/>
            </a:pPr>
            <a:r>
              <a:rPr lang="nl-NL" dirty="0">
                <a:solidFill>
                  <a:schemeClr val="tx1">
                    <a:lumMod val="65000"/>
                    <a:lumOff val="35000"/>
                  </a:schemeClr>
                </a:solidFill>
              </a:rPr>
              <a:t>de andere geselecteerde ketens onderzoeken, </a:t>
            </a:r>
          </a:p>
          <a:p>
            <a:pPr marL="285750" indent="-285750">
              <a:buClr>
                <a:srgbClr val="B88E00"/>
              </a:buClr>
              <a:buFont typeface="Wingdings" pitchFamily="2" charset="2"/>
              <a:buChar char="Ø"/>
            </a:pPr>
            <a:r>
              <a:rPr lang="nl-NL" dirty="0">
                <a:solidFill>
                  <a:schemeClr val="tx1">
                    <a:lumMod val="65000"/>
                    <a:lumOff val="35000"/>
                  </a:schemeClr>
                </a:solidFill>
              </a:rPr>
              <a:t>daarna verder met overige ketens</a:t>
            </a:r>
          </a:p>
          <a:p>
            <a:pPr marL="285750" indent="-285750">
              <a:buClr>
                <a:srgbClr val="B88E00"/>
              </a:buClr>
              <a:buFont typeface="Wingdings" pitchFamily="2" charset="2"/>
              <a:buChar char="Ø"/>
            </a:pPr>
            <a:r>
              <a:rPr lang="nl-NL" dirty="0">
                <a:solidFill>
                  <a:schemeClr val="tx1">
                    <a:lumMod val="65000"/>
                    <a:lumOff val="35000"/>
                  </a:schemeClr>
                </a:solidFill>
              </a:rPr>
              <a:t>schrijf op wanneer en hoe je dit gaat doen</a:t>
            </a:r>
          </a:p>
          <a:p>
            <a:pPr marL="285750" indent="-285750">
              <a:buClr>
                <a:srgbClr val="B88E00"/>
              </a:buClr>
              <a:buFont typeface="Wingdings" pitchFamily="2" charset="2"/>
              <a:buChar char="Ø"/>
            </a:pPr>
            <a:endParaRPr lang="nl-NL" dirty="0">
              <a:solidFill>
                <a:schemeClr val="tx1">
                  <a:lumMod val="65000"/>
                  <a:lumOff val="35000"/>
                </a:schemeClr>
              </a:solidFill>
            </a:endParaRPr>
          </a:p>
          <a:p>
            <a:pPr>
              <a:buClr>
                <a:srgbClr val="B88E00"/>
              </a:buClr>
            </a:pPr>
            <a:r>
              <a:rPr lang="nl-NL" dirty="0">
                <a:solidFill>
                  <a:schemeClr val="tx1">
                    <a:lumMod val="65000"/>
                    <a:lumOff val="35000"/>
                  </a:schemeClr>
                </a:solidFill>
              </a:rPr>
              <a:t>En ga ondertussen aan de slag met risico’s aanpakken voor de geprioriteerde ketens</a:t>
            </a:r>
          </a:p>
          <a:p>
            <a:endParaRPr lang="en-US" dirty="0"/>
          </a:p>
        </p:txBody>
      </p:sp>
      <p:grpSp>
        <p:nvGrpSpPr>
          <p:cNvPr id="30" name="Groep 29">
            <a:extLst>
              <a:ext uri="{FF2B5EF4-FFF2-40B4-BE49-F238E27FC236}">
                <a16:creationId xmlns:a16="http://schemas.microsoft.com/office/drawing/2014/main" id="{BD60B68C-FAE3-7F4C-8C2C-53D804191B25}"/>
              </a:ext>
            </a:extLst>
          </p:cNvPr>
          <p:cNvGrpSpPr/>
          <p:nvPr/>
        </p:nvGrpSpPr>
        <p:grpSpPr>
          <a:xfrm>
            <a:off x="0" y="6280583"/>
            <a:ext cx="12192000" cy="573341"/>
            <a:chOff x="0" y="6280583"/>
            <a:chExt cx="12192000" cy="573341"/>
          </a:xfrm>
        </p:grpSpPr>
        <p:grpSp>
          <p:nvGrpSpPr>
            <p:cNvPr id="31" name="Groep 30">
              <a:extLst>
                <a:ext uri="{FF2B5EF4-FFF2-40B4-BE49-F238E27FC236}">
                  <a16:creationId xmlns:a16="http://schemas.microsoft.com/office/drawing/2014/main" id="{8017E283-FFA7-FAF5-6B28-2C3F824EA218}"/>
                </a:ext>
              </a:extLst>
            </p:cNvPr>
            <p:cNvGrpSpPr/>
            <p:nvPr/>
          </p:nvGrpSpPr>
          <p:grpSpPr>
            <a:xfrm>
              <a:off x="0" y="6280583"/>
              <a:ext cx="12192000" cy="573341"/>
              <a:chOff x="0" y="6280583"/>
              <a:chExt cx="12192000" cy="573341"/>
            </a:xfrm>
          </p:grpSpPr>
          <p:sp>
            <p:nvSpPr>
              <p:cNvPr id="37" name="Rechthoek 36">
                <a:extLst>
                  <a:ext uri="{FF2B5EF4-FFF2-40B4-BE49-F238E27FC236}">
                    <a16:creationId xmlns:a16="http://schemas.microsoft.com/office/drawing/2014/main" id="{E1A79D24-484C-EB5B-C620-A73C467935C4}"/>
                  </a:ext>
                </a:extLst>
              </p:cNvPr>
              <p:cNvSpPr/>
              <p:nvPr/>
            </p:nvSpPr>
            <p:spPr>
              <a:xfrm>
                <a:off x="0" y="6280583"/>
                <a:ext cx="12192000" cy="573341"/>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grpSp>
            <p:nvGrpSpPr>
              <p:cNvPr id="38" name="Groep 37">
                <a:extLst>
                  <a:ext uri="{FF2B5EF4-FFF2-40B4-BE49-F238E27FC236}">
                    <a16:creationId xmlns:a16="http://schemas.microsoft.com/office/drawing/2014/main" id="{4A2FE576-9B93-6263-39F7-C69E75043F29}"/>
                  </a:ext>
                </a:extLst>
              </p:cNvPr>
              <p:cNvGrpSpPr/>
              <p:nvPr/>
            </p:nvGrpSpPr>
            <p:grpSpPr>
              <a:xfrm>
                <a:off x="201359" y="6364575"/>
                <a:ext cx="9791269" cy="428282"/>
                <a:chOff x="549663" y="6430103"/>
                <a:chExt cx="9791269" cy="428282"/>
              </a:xfrm>
            </p:grpSpPr>
            <p:sp>
              <p:nvSpPr>
                <p:cNvPr id="40" name="Rechthoek 39">
                  <a:extLst>
                    <a:ext uri="{FF2B5EF4-FFF2-40B4-BE49-F238E27FC236}">
                      <a16:creationId xmlns:a16="http://schemas.microsoft.com/office/drawing/2014/main" id="{D5523D17-1E16-B212-B2F2-045E17B7559E}"/>
                    </a:ext>
                  </a:extLst>
                </p:cNvPr>
                <p:cNvSpPr/>
                <p:nvPr/>
              </p:nvSpPr>
              <p:spPr>
                <a:xfrm>
                  <a:off x="2550947"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1" name="Rechthoek 40">
                  <a:extLst>
                    <a:ext uri="{FF2B5EF4-FFF2-40B4-BE49-F238E27FC236}">
                      <a16:creationId xmlns:a16="http://schemas.microsoft.com/office/drawing/2014/main" id="{08833DA8-B2BC-3C9C-870D-109D52CF3384}"/>
                    </a:ext>
                  </a:extLst>
                </p:cNvPr>
                <p:cNvSpPr/>
                <p:nvPr/>
              </p:nvSpPr>
              <p:spPr>
                <a:xfrm>
                  <a:off x="8533557" y="6443671"/>
                  <a:ext cx="1807375"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2" name="Rechthoek 41">
                  <a:extLst>
                    <a:ext uri="{FF2B5EF4-FFF2-40B4-BE49-F238E27FC236}">
                      <a16:creationId xmlns:a16="http://schemas.microsoft.com/office/drawing/2014/main" id="{72D898B9-AD3D-383A-DA96-4997E502AEC9}"/>
                    </a:ext>
                  </a:extLst>
                </p:cNvPr>
                <p:cNvSpPr/>
                <p:nvPr/>
              </p:nvSpPr>
              <p:spPr>
                <a:xfrm>
                  <a:off x="6563006" y="6438085"/>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3" name="Rechthoek 42">
                  <a:extLst>
                    <a:ext uri="{FF2B5EF4-FFF2-40B4-BE49-F238E27FC236}">
                      <a16:creationId xmlns:a16="http://schemas.microsoft.com/office/drawing/2014/main" id="{9A797903-AD9E-4DBB-538D-72491B679560}"/>
                    </a:ext>
                  </a:extLst>
                </p:cNvPr>
                <p:cNvSpPr/>
                <p:nvPr/>
              </p:nvSpPr>
              <p:spPr>
                <a:xfrm>
                  <a:off x="4592455"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4" name="Rechthoek 43">
                  <a:extLst>
                    <a:ext uri="{FF2B5EF4-FFF2-40B4-BE49-F238E27FC236}">
                      <a16:creationId xmlns:a16="http://schemas.microsoft.com/office/drawing/2014/main" id="{6C3E43C7-B777-C8CA-71D3-4DB2BE8AE04A}"/>
                    </a:ext>
                  </a:extLst>
                </p:cNvPr>
                <p:cNvSpPr/>
                <p:nvPr/>
              </p:nvSpPr>
              <p:spPr>
                <a:xfrm>
                  <a:off x="549663" y="6443671"/>
                  <a:ext cx="1807373" cy="387976"/>
                </a:xfrm>
                <a:prstGeom prst="rect">
                  <a:avLst/>
                </a:prstGeom>
                <a:solidFill>
                  <a:srgbClr val="6B9F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pic>
              <p:nvPicPr>
                <p:cNvPr id="45" name="Graphic 44" descr="Roos met effen opvulling">
                  <a:extLst>
                    <a:ext uri="{FF2B5EF4-FFF2-40B4-BE49-F238E27FC236}">
                      <a16:creationId xmlns:a16="http://schemas.microsoft.com/office/drawing/2014/main" id="{CDC43B35-AF3E-803B-5D24-E3DD6972084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4407" y="6468382"/>
                  <a:ext cx="338554" cy="338554"/>
                </a:xfrm>
                <a:prstGeom prst="rect">
                  <a:avLst/>
                </a:prstGeom>
              </p:spPr>
            </p:pic>
            <p:pic>
              <p:nvPicPr>
                <p:cNvPr id="46" name="Graphic 45" descr="Tandwielen met effen opvulling">
                  <a:extLst>
                    <a:ext uri="{FF2B5EF4-FFF2-40B4-BE49-F238E27FC236}">
                      <a16:creationId xmlns:a16="http://schemas.microsoft.com/office/drawing/2014/main" id="{BEA3AB65-E9AD-49CC-4849-2C30C7F665A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51299" y="6436563"/>
                  <a:ext cx="421822" cy="421822"/>
                </a:xfrm>
                <a:prstGeom prst="rect">
                  <a:avLst/>
                </a:prstGeom>
              </p:spPr>
            </p:pic>
            <p:pic>
              <p:nvPicPr>
                <p:cNvPr id="47" name="Graphic 46" descr="Controlelijst met effen opvulling">
                  <a:extLst>
                    <a:ext uri="{FF2B5EF4-FFF2-40B4-BE49-F238E27FC236}">
                      <a16:creationId xmlns:a16="http://schemas.microsoft.com/office/drawing/2014/main" id="{350EF4A4-FF52-E54B-7493-D070A185FEA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913272" y="6467743"/>
                  <a:ext cx="362517" cy="362517"/>
                </a:xfrm>
                <a:prstGeom prst="rect">
                  <a:avLst/>
                </a:prstGeom>
              </p:spPr>
            </p:pic>
            <p:pic>
              <p:nvPicPr>
                <p:cNvPr id="48" name="Graphic 47" descr="Chatballon met effen opvulling">
                  <a:extLst>
                    <a:ext uri="{FF2B5EF4-FFF2-40B4-BE49-F238E27FC236}">
                      <a16:creationId xmlns:a16="http://schemas.microsoft.com/office/drawing/2014/main" id="{4427DC5B-4203-85B7-273B-44BB4D20163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751077" y="6436563"/>
                  <a:ext cx="421543" cy="421543"/>
                </a:xfrm>
                <a:prstGeom prst="rect">
                  <a:avLst/>
                </a:prstGeom>
              </p:spPr>
            </p:pic>
            <p:pic>
              <p:nvPicPr>
                <p:cNvPr id="49" name="Graphic 48" descr="Gebruiker met effen opvulling">
                  <a:extLst>
                    <a:ext uri="{FF2B5EF4-FFF2-40B4-BE49-F238E27FC236}">
                      <a16:creationId xmlns:a16="http://schemas.microsoft.com/office/drawing/2014/main" id="{F5F7161E-6358-7BA0-E596-56B4C84DF24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700085" y="6430103"/>
                  <a:ext cx="401564" cy="401564"/>
                </a:xfrm>
                <a:prstGeom prst="rect">
                  <a:avLst/>
                </a:prstGeom>
              </p:spPr>
            </p:pic>
          </p:grpSp>
          <p:sp>
            <p:nvSpPr>
              <p:cNvPr id="39" name="Freeform 9">
                <a:extLst>
                  <a:ext uri="{FF2B5EF4-FFF2-40B4-BE49-F238E27FC236}">
                    <a16:creationId xmlns:a16="http://schemas.microsoft.com/office/drawing/2014/main" id="{C5612CA2-90AE-2C67-4845-D97C0921746E}"/>
                  </a:ext>
                </a:extLst>
              </p:cNvPr>
              <p:cNvSpPr/>
              <p:nvPr/>
            </p:nvSpPr>
            <p:spPr>
              <a:xfrm>
                <a:off x="10331048" y="6376815"/>
                <a:ext cx="1678497" cy="401565"/>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32" name="Tekstvak 31">
              <a:extLst>
                <a:ext uri="{FF2B5EF4-FFF2-40B4-BE49-F238E27FC236}">
                  <a16:creationId xmlns:a16="http://schemas.microsoft.com/office/drawing/2014/main" id="{A6728999-CBBC-0F81-A362-939C78559EC6}"/>
                </a:ext>
              </a:extLst>
            </p:cNvPr>
            <p:cNvSpPr txBox="1"/>
            <p:nvPr/>
          </p:nvSpPr>
          <p:spPr>
            <a:xfrm>
              <a:off x="1059128" y="6402854"/>
              <a:ext cx="649537" cy="338554"/>
            </a:xfrm>
            <a:prstGeom prst="rect">
              <a:avLst/>
            </a:prstGeom>
            <a:noFill/>
          </p:spPr>
          <p:txBody>
            <a:bodyPr wrap="none" rtlCol="0">
              <a:spAutoFit/>
            </a:bodyPr>
            <a:lstStyle/>
            <a:p>
              <a:r>
                <a:rPr lang="en-US" sz="1600" dirty="0">
                  <a:solidFill>
                    <a:srgbClr val="CADFE1"/>
                  </a:solidFill>
                </a:rPr>
                <a:t>Begin</a:t>
              </a:r>
            </a:p>
          </p:txBody>
        </p:sp>
        <p:sp>
          <p:nvSpPr>
            <p:cNvPr id="33" name="Tekstvak 32">
              <a:extLst>
                <a:ext uri="{FF2B5EF4-FFF2-40B4-BE49-F238E27FC236}">
                  <a16:creationId xmlns:a16="http://schemas.microsoft.com/office/drawing/2014/main" id="{4C1C221C-E97F-C140-2FA0-6EB7227D12D5}"/>
                </a:ext>
              </a:extLst>
            </p:cNvPr>
            <p:cNvSpPr txBox="1"/>
            <p:nvPr/>
          </p:nvSpPr>
          <p:spPr>
            <a:xfrm>
              <a:off x="3147346" y="6408684"/>
              <a:ext cx="804707" cy="338554"/>
            </a:xfrm>
            <a:prstGeom prst="rect">
              <a:avLst/>
            </a:prstGeom>
            <a:noFill/>
          </p:spPr>
          <p:txBody>
            <a:bodyPr wrap="none" rtlCol="0">
              <a:spAutoFit/>
            </a:bodyPr>
            <a:lstStyle/>
            <a:p>
              <a:r>
                <a:rPr lang="en-US" sz="1600" dirty="0">
                  <a:solidFill>
                    <a:srgbClr val="CADFE1"/>
                  </a:solidFill>
                </a:rPr>
                <a:t>Richt in</a:t>
              </a:r>
            </a:p>
          </p:txBody>
        </p:sp>
        <p:sp>
          <p:nvSpPr>
            <p:cNvPr id="34" name="Tekstvak 33">
              <a:extLst>
                <a:ext uri="{FF2B5EF4-FFF2-40B4-BE49-F238E27FC236}">
                  <a16:creationId xmlns:a16="http://schemas.microsoft.com/office/drawing/2014/main" id="{B492B686-75B9-87DC-803C-8B3E833F9931}"/>
                </a:ext>
              </a:extLst>
            </p:cNvPr>
            <p:cNvSpPr txBox="1"/>
            <p:nvPr/>
          </p:nvSpPr>
          <p:spPr>
            <a:xfrm>
              <a:off x="5187784" y="6411723"/>
              <a:ext cx="826252" cy="338554"/>
            </a:xfrm>
            <a:prstGeom prst="rect">
              <a:avLst/>
            </a:prstGeom>
            <a:noFill/>
          </p:spPr>
          <p:txBody>
            <a:bodyPr wrap="none" rtlCol="0">
              <a:spAutoFit/>
            </a:bodyPr>
            <a:lstStyle/>
            <a:p>
              <a:r>
                <a:rPr lang="en-US" sz="1600" dirty="0">
                  <a:solidFill>
                    <a:srgbClr val="CADFE1"/>
                  </a:solidFill>
                </a:rPr>
                <a:t>Pak aan</a:t>
              </a:r>
            </a:p>
          </p:txBody>
        </p:sp>
        <p:sp>
          <p:nvSpPr>
            <p:cNvPr id="35" name="Tekstvak 34">
              <a:extLst>
                <a:ext uri="{FF2B5EF4-FFF2-40B4-BE49-F238E27FC236}">
                  <a16:creationId xmlns:a16="http://schemas.microsoft.com/office/drawing/2014/main" id="{F8C5D2D0-4495-D0A6-0681-7EB265882396}"/>
                </a:ext>
              </a:extLst>
            </p:cNvPr>
            <p:cNvSpPr txBox="1"/>
            <p:nvPr/>
          </p:nvSpPr>
          <p:spPr>
            <a:xfrm>
              <a:off x="6988050" y="6403533"/>
              <a:ext cx="1146981" cy="338554"/>
            </a:xfrm>
            <a:prstGeom prst="rect">
              <a:avLst/>
            </a:prstGeom>
            <a:noFill/>
          </p:spPr>
          <p:txBody>
            <a:bodyPr wrap="none" rtlCol="0">
              <a:spAutoFit/>
            </a:bodyPr>
            <a:lstStyle/>
            <a:p>
              <a:r>
                <a:rPr lang="en-US" sz="1600" dirty="0">
                  <a:solidFill>
                    <a:srgbClr val="CADFE1"/>
                  </a:solidFill>
                </a:rPr>
                <a:t>Meet - deel</a:t>
              </a:r>
            </a:p>
          </p:txBody>
        </p:sp>
        <p:sp>
          <p:nvSpPr>
            <p:cNvPr id="36" name="Tekstvak 35">
              <a:extLst>
                <a:ext uri="{FF2B5EF4-FFF2-40B4-BE49-F238E27FC236}">
                  <a16:creationId xmlns:a16="http://schemas.microsoft.com/office/drawing/2014/main" id="{E133F177-53EA-5749-1D1E-CD49B7C72A4A}"/>
                </a:ext>
              </a:extLst>
            </p:cNvPr>
            <p:cNvSpPr txBox="1"/>
            <p:nvPr/>
          </p:nvSpPr>
          <p:spPr>
            <a:xfrm>
              <a:off x="8923065" y="6411723"/>
              <a:ext cx="1225528" cy="338554"/>
            </a:xfrm>
            <a:prstGeom prst="rect">
              <a:avLst/>
            </a:prstGeom>
            <a:noFill/>
          </p:spPr>
          <p:txBody>
            <a:bodyPr wrap="none" rtlCol="0">
              <a:spAutoFit/>
            </a:bodyPr>
            <a:lstStyle/>
            <a:p>
              <a:r>
                <a:rPr lang="en-US" sz="1600" dirty="0">
                  <a:solidFill>
                    <a:srgbClr val="CADFE1"/>
                  </a:solidFill>
                </a:rPr>
                <a:t>Werk samen</a:t>
              </a:r>
            </a:p>
          </p:txBody>
        </p:sp>
      </p:grpSp>
    </p:spTree>
    <p:extLst>
      <p:ext uri="{BB962C8B-B14F-4D97-AF65-F5344CB8AC3E}">
        <p14:creationId xmlns:p14="http://schemas.microsoft.com/office/powerpoint/2010/main" val="2386912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A1072-3573-DB0D-CD24-ED290321A5A5}"/>
            </a:ext>
          </a:extLst>
        </p:cNvPr>
        <p:cNvGrpSpPr/>
        <p:nvPr/>
      </p:nvGrpSpPr>
      <p:grpSpPr>
        <a:xfrm>
          <a:off x="0" y="0"/>
          <a:ext cx="0" cy="0"/>
          <a:chOff x="0" y="0"/>
          <a:chExt cx="0" cy="0"/>
        </a:xfrm>
      </p:grpSpPr>
      <p:sp>
        <p:nvSpPr>
          <p:cNvPr id="24" name="Rechthoek 23">
            <a:extLst>
              <a:ext uri="{FF2B5EF4-FFF2-40B4-BE49-F238E27FC236}">
                <a16:creationId xmlns:a16="http://schemas.microsoft.com/office/drawing/2014/main" id="{85946560-4BD6-5FE4-8F98-14434D1B66B5}"/>
              </a:ext>
            </a:extLst>
          </p:cNvPr>
          <p:cNvSpPr/>
          <p:nvPr/>
        </p:nvSpPr>
        <p:spPr>
          <a:xfrm>
            <a:off x="0" y="2213207"/>
            <a:ext cx="12192000" cy="4656152"/>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grpSp>
        <p:nvGrpSpPr>
          <p:cNvPr id="8" name="Groep 7">
            <a:extLst>
              <a:ext uri="{FF2B5EF4-FFF2-40B4-BE49-F238E27FC236}">
                <a16:creationId xmlns:a16="http://schemas.microsoft.com/office/drawing/2014/main" id="{189D24E4-B021-C615-F441-F7A6846A3A23}"/>
              </a:ext>
            </a:extLst>
          </p:cNvPr>
          <p:cNvGrpSpPr/>
          <p:nvPr/>
        </p:nvGrpSpPr>
        <p:grpSpPr>
          <a:xfrm>
            <a:off x="3091127" y="2250444"/>
            <a:ext cx="4826981" cy="4190812"/>
            <a:chOff x="2438123" y="1737991"/>
            <a:chExt cx="5465936" cy="4879426"/>
          </a:xfrm>
        </p:grpSpPr>
        <p:sp>
          <p:nvSpPr>
            <p:cNvPr id="11" name="Ring 10">
              <a:extLst>
                <a:ext uri="{FF2B5EF4-FFF2-40B4-BE49-F238E27FC236}">
                  <a16:creationId xmlns:a16="http://schemas.microsoft.com/office/drawing/2014/main" id="{414340AA-9B7D-B2C6-2CE3-56D2D88CE96D}"/>
                </a:ext>
              </a:extLst>
            </p:cNvPr>
            <p:cNvSpPr/>
            <p:nvPr/>
          </p:nvSpPr>
          <p:spPr>
            <a:xfrm>
              <a:off x="3435450" y="1912979"/>
              <a:ext cx="4468609" cy="4465426"/>
            </a:xfrm>
            <a:prstGeom prst="donut">
              <a:avLst>
                <a:gd name="adj" fmla="val 6667"/>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sp>
          <p:nvSpPr>
            <p:cNvPr id="9" name="Cirkel 8">
              <a:extLst>
                <a:ext uri="{FF2B5EF4-FFF2-40B4-BE49-F238E27FC236}">
                  <a16:creationId xmlns:a16="http://schemas.microsoft.com/office/drawing/2014/main" id="{B5330D3C-B3EA-B87F-311C-231ABF10163F}"/>
                </a:ext>
              </a:extLst>
            </p:cNvPr>
            <p:cNvSpPr/>
            <p:nvPr/>
          </p:nvSpPr>
          <p:spPr>
            <a:xfrm rot="16200000">
              <a:off x="4008760" y="2454322"/>
              <a:ext cx="3337645" cy="3342290"/>
            </a:xfrm>
            <a:prstGeom prst="pie">
              <a:avLst>
                <a:gd name="adj1" fmla="val 0"/>
                <a:gd name="adj2" fmla="val 5399466"/>
              </a:avLst>
            </a:prstGeom>
            <a:solidFill>
              <a:srgbClr val="6B9F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sp>
          <p:nvSpPr>
            <p:cNvPr id="15" name="Cirkel 14">
              <a:extLst>
                <a:ext uri="{FF2B5EF4-FFF2-40B4-BE49-F238E27FC236}">
                  <a16:creationId xmlns:a16="http://schemas.microsoft.com/office/drawing/2014/main" id="{9A171287-C34C-BF61-FABA-E52485CFBF98}"/>
                </a:ext>
              </a:extLst>
            </p:cNvPr>
            <p:cNvSpPr/>
            <p:nvPr/>
          </p:nvSpPr>
          <p:spPr>
            <a:xfrm rot="10800000">
              <a:off x="3992744" y="2458183"/>
              <a:ext cx="3337645" cy="3342290"/>
            </a:xfrm>
            <a:prstGeom prst="pie">
              <a:avLst>
                <a:gd name="adj1" fmla="val 0"/>
                <a:gd name="adj2" fmla="val 5377606"/>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sp>
          <p:nvSpPr>
            <p:cNvPr id="16" name="Cirkel 15">
              <a:extLst>
                <a:ext uri="{FF2B5EF4-FFF2-40B4-BE49-F238E27FC236}">
                  <a16:creationId xmlns:a16="http://schemas.microsoft.com/office/drawing/2014/main" id="{7463F937-1E1E-4B65-C3EC-CB55259F369A}"/>
                </a:ext>
              </a:extLst>
            </p:cNvPr>
            <p:cNvSpPr/>
            <p:nvPr/>
          </p:nvSpPr>
          <p:spPr>
            <a:xfrm rot="5400000">
              <a:off x="4000931" y="2476717"/>
              <a:ext cx="3337645" cy="3342290"/>
            </a:xfrm>
            <a:prstGeom prst="pie">
              <a:avLst>
                <a:gd name="adj1" fmla="val 0"/>
                <a:gd name="adj2" fmla="val 5403918"/>
              </a:avLst>
            </a:prstGeom>
            <a:solidFill>
              <a:srgbClr val="DABA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pic>
          <p:nvPicPr>
            <p:cNvPr id="17" name="Graphic 16" descr="Gebruiker met effen opvulling">
              <a:extLst>
                <a:ext uri="{FF2B5EF4-FFF2-40B4-BE49-F238E27FC236}">
                  <a16:creationId xmlns:a16="http://schemas.microsoft.com/office/drawing/2014/main" id="{76007585-FFA9-DECE-30C1-B4B996F3835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54739" y="5953273"/>
              <a:ext cx="664144" cy="664144"/>
            </a:xfrm>
            <a:prstGeom prst="rect">
              <a:avLst/>
            </a:prstGeom>
          </p:spPr>
        </p:pic>
        <p:pic>
          <p:nvPicPr>
            <p:cNvPr id="19" name="Graphic 18" descr="Gebruiker met effen opvulling">
              <a:extLst>
                <a:ext uri="{FF2B5EF4-FFF2-40B4-BE49-F238E27FC236}">
                  <a16:creationId xmlns:a16="http://schemas.microsoft.com/office/drawing/2014/main" id="{E30FDB9E-FA64-5D6E-07E4-1E135E77F6C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50775" y="1737991"/>
              <a:ext cx="664144" cy="664144"/>
            </a:xfrm>
            <a:prstGeom prst="rect">
              <a:avLst/>
            </a:prstGeom>
          </p:spPr>
        </p:pic>
        <p:pic>
          <p:nvPicPr>
            <p:cNvPr id="20" name="Graphic 19" descr="Gebruiker met effen opvulling">
              <a:extLst>
                <a:ext uri="{FF2B5EF4-FFF2-40B4-BE49-F238E27FC236}">
                  <a16:creationId xmlns:a16="http://schemas.microsoft.com/office/drawing/2014/main" id="{4436C992-495C-CD01-EAD7-7380276E2AB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03558" y="4132859"/>
              <a:ext cx="664144" cy="664144"/>
            </a:xfrm>
            <a:prstGeom prst="rect">
              <a:avLst/>
            </a:prstGeom>
          </p:spPr>
        </p:pic>
        <p:pic>
          <p:nvPicPr>
            <p:cNvPr id="21" name="Graphic 20" descr="Gebruiker met effen opvulling">
              <a:extLst>
                <a:ext uri="{FF2B5EF4-FFF2-40B4-BE49-F238E27FC236}">
                  <a16:creationId xmlns:a16="http://schemas.microsoft.com/office/drawing/2014/main" id="{CAFB650A-B243-A962-B082-6F686772D87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89212" y="2305384"/>
              <a:ext cx="664144" cy="664144"/>
            </a:xfrm>
            <a:prstGeom prst="rect">
              <a:avLst/>
            </a:prstGeom>
          </p:spPr>
        </p:pic>
        <p:pic>
          <p:nvPicPr>
            <p:cNvPr id="22" name="Graphic 21" descr="Roos met effen opvulling">
              <a:extLst>
                <a:ext uri="{FF2B5EF4-FFF2-40B4-BE49-F238E27FC236}">
                  <a16:creationId xmlns:a16="http://schemas.microsoft.com/office/drawing/2014/main" id="{4986D9A1-2DE3-96AA-BE88-AAB3651736A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77582" y="2637456"/>
              <a:ext cx="826267" cy="826267"/>
            </a:xfrm>
            <a:prstGeom prst="rect">
              <a:avLst/>
            </a:prstGeom>
          </p:spPr>
        </p:pic>
        <p:pic>
          <p:nvPicPr>
            <p:cNvPr id="25" name="Graphic 24" descr="Controlelijst met effen opvulling">
              <a:extLst>
                <a:ext uri="{FF2B5EF4-FFF2-40B4-BE49-F238E27FC236}">
                  <a16:creationId xmlns:a16="http://schemas.microsoft.com/office/drawing/2014/main" id="{50FC7F01-836E-0C32-D98A-06C3E5335C2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845088" y="4886852"/>
              <a:ext cx="717846" cy="717846"/>
            </a:xfrm>
            <a:prstGeom prst="rect">
              <a:avLst/>
            </a:prstGeom>
          </p:spPr>
        </p:pic>
        <p:pic>
          <p:nvPicPr>
            <p:cNvPr id="26" name="Graphic 25" descr="Chatballon met effen opvulling">
              <a:extLst>
                <a:ext uri="{FF2B5EF4-FFF2-40B4-BE49-F238E27FC236}">
                  <a16:creationId xmlns:a16="http://schemas.microsoft.com/office/drawing/2014/main" id="{B1AC71AC-4F2A-30B9-0FEF-0C05112D6E8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836012" y="2698403"/>
              <a:ext cx="765319" cy="765319"/>
            </a:xfrm>
            <a:prstGeom prst="rect">
              <a:avLst/>
            </a:prstGeom>
          </p:spPr>
        </p:pic>
        <p:sp>
          <p:nvSpPr>
            <p:cNvPr id="27" name="Tekstvak 26">
              <a:extLst>
                <a:ext uri="{FF2B5EF4-FFF2-40B4-BE49-F238E27FC236}">
                  <a16:creationId xmlns:a16="http://schemas.microsoft.com/office/drawing/2014/main" id="{9652DD54-06A8-B25C-6174-00DB966E37E3}"/>
                </a:ext>
              </a:extLst>
            </p:cNvPr>
            <p:cNvSpPr txBox="1"/>
            <p:nvPr/>
          </p:nvSpPr>
          <p:spPr>
            <a:xfrm>
              <a:off x="5687777" y="3376795"/>
              <a:ext cx="1594189" cy="752533"/>
            </a:xfrm>
            <a:prstGeom prst="rect">
              <a:avLst/>
            </a:prstGeom>
            <a:noFill/>
          </p:spPr>
          <p:txBody>
            <a:bodyPr wrap="square" rtlCol="0">
              <a:spAutoFit/>
            </a:bodyPr>
            <a:lstStyle/>
            <a:p>
              <a:r>
                <a:rPr lang="nl-NL" noProof="1">
                  <a:solidFill>
                    <a:srgbClr val="CADFE1"/>
                  </a:solidFill>
                </a:rPr>
                <a:t>Bepaal waar je begint</a:t>
              </a:r>
            </a:p>
          </p:txBody>
        </p:sp>
        <p:sp>
          <p:nvSpPr>
            <p:cNvPr id="34" name="Tekstvak 33">
              <a:extLst>
                <a:ext uri="{FF2B5EF4-FFF2-40B4-BE49-F238E27FC236}">
                  <a16:creationId xmlns:a16="http://schemas.microsoft.com/office/drawing/2014/main" id="{ED72B0A0-5686-5485-78F7-CD11867B3F85}"/>
                </a:ext>
              </a:extLst>
            </p:cNvPr>
            <p:cNvSpPr txBox="1"/>
            <p:nvPr/>
          </p:nvSpPr>
          <p:spPr>
            <a:xfrm>
              <a:off x="4248629" y="4190557"/>
              <a:ext cx="1412936" cy="646331"/>
            </a:xfrm>
            <a:prstGeom prst="rect">
              <a:avLst/>
            </a:prstGeom>
            <a:noFill/>
          </p:spPr>
          <p:txBody>
            <a:bodyPr wrap="square" rtlCol="0">
              <a:spAutoFit/>
            </a:bodyPr>
            <a:lstStyle/>
            <a:p>
              <a:pPr algn="r"/>
              <a:r>
                <a:rPr lang="nl-NL" noProof="1">
                  <a:solidFill>
                    <a:srgbClr val="6D0A51"/>
                  </a:solidFill>
                </a:rPr>
                <a:t>Pak risico’s aan</a:t>
              </a:r>
            </a:p>
          </p:txBody>
        </p:sp>
        <p:sp>
          <p:nvSpPr>
            <p:cNvPr id="36" name="Tekstvak 35">
              <a:extLst>
                <a:ext uri="{FF2B5EF4-FFF2-40B4-BE49-F238E27FC236}">
                  <a16:creationId xmlns:a16="http://schemas.microsoft.com/office/drawing/2014/main" id="{30C2DF0A-029F-EB9A-2D29-C16DDE61DDF0}"/>
                </a:ext>
              </a:extLst>
            </p:cNvPr>
            <p:cNvSpPr txBox="1"/>
            <p:nvPr/>
          </p:nvSpPr>
          <p:spPr>
            <a:xfrm>
              <a:off x="4246307" y="3392928"/>
              <a:ext cx="1412936" cy="646331"/>
            </a:xfrm>
            <a:prstGeom prst="rect">
              <a:avLst/>
            </a:prstGeom>
            <a:noFill/>
          </p:spPr>
          <p:txBody>
            <a:bodyPr wrap="square" rtlCol="0">
              <a:spAutoFit/>
            </a:bodyPr>
            <a:lstStyle/>
            <a:p>
              <a:pPr algn="r"/>
              <a:r>
                <a:rPr lang="nl-NL" noProof="1">
                  <a:solidFill>
                    <a:srgbClr val="DABAD5"/>
                  </a:solidFill>
                </a:rPr>
                <a:t>Meet, deel &amp; verbeter</a:t>
              </a:r>
            </a:p>
          </p:txBody>
        </p:sp>
        <p:sp>
          <p:nvSpPr>
            <p:cNvPr id="37" name="Tekstvak 36">
              <a:extLst>
                <a:ext uri="{FF2B5EF4-FFF2-40B4-BE49-F238E27FC236}">
                  <a16:creationId xmlns:a16="http://schemas.microsoft.com/office/drawing/2014/main" id="{9DDCADAD-7748-7CEB-DBA4-C6DA4AB2FAC8}"/>
                </a:ext>
              </a:extLst>
            </p:cNvPr>
            <p:cNvSpPr txBox="1"/>
            <p:nvPr/>
          </p:nvSpPr>
          <p:spPr>
            <a:xfrm>
              <a:off x="5697040" y="1937472"/>
              <a:ext cx="1225528" cy="338554"/>
            </a:xfrm>
            <a:prstGeom prst="rect">
              <a:avLst/>
            </a:prstGeom>
            <a:noFill/>
          </p:spPr>
          <p:txBody>
            <a:bodyPr wrap="none" rtlCol="0">
              <a:spAutoFit/>
            </a:bodyPr>
            <a:lstStyle/>
            <a:p>
              <a:r>
                <a:rPr lang="nl-NL" sz="1600" noProof="1">
                  <a:solidFill>
                    <a:srgbClr val="B88E00"/>
                  </a:solidFill>
                </a:rPr>
                <a:t>Werk samen</a:t>
              </a:r>
            </a:p>
          </p:txBody>
        </p:sp>
        <p:sp>
          <p:nvSpPr>
            <p:cNvPr id="47" name="Tekstvak 46">
              <a:extLst>
                <a:ext uri="{FF2B5EF4-FFF2-40B4-BE49-F238E27FC236}">
                  <a16:creationId xmlns:a16="http://schemas.microsoft.com/office/drawing/2014/main" id="{DE791A1E-68D1-66FF-CB1B-40123627B915}"/>
                </a:ext>
              </a:extLst>
            </p:cNvPr>
            <p:cNvSpPr txBox="1"/>
            <p:nvPr/>
          </p:nvSpPr>
          <p:spPr>
            <a:xfrm>
              <a:off x="2438123" y="3753446"/>
              <a:ext cx="1225528" cy="338554"/>
            </a:xfrm>
            <a:prstGeom prst="rect">
              <a:avLst/>
            </a:prstGeom>
            <a:noFill/>
          </p:spPr>
          <p:txBody>
            <a:bodyPr wrap="none" rtlCol="0">
              <a:spAutoFit/>
            </a:bodyPr>
            <a:lstStyle/>
            <a:p>
              <a:r>
                <a:rPr lang="nl-NL" sz="1600" noProof="1">
                  <a:solidFill>
                    <a:srgbClr val="B88E00"/>
                  </a:solidFill>
                </a:rPr>
                <a:t>Werk samen</a:t>
              </a:r>
            </a:p>
          </p:txBody>
        </p:sp>
      </p:grpSp>
      <p:sp>
        <p:nvSpPr>
          <p:cNvPr id="12" name="Cirkel 11">
            <a:extLst>
              <a:ext uri="{FF2B5EF4-FFF2-40B4-BE49-F238E27FC236}">
                <a16:creationId xmlns:a16="http://schemas.microsoft.com/office/drawing/2014/main" id="{11517B2B-3291-CD5F-BED7-F7A184E55935}"/>
              </a:ext>
            </a:extLst>
          </p:cNvPr>
          <p:cNvSpPr/>
          <p:nvPr/>
        </p:nvSpPr>
        <p:spPr>
          <a:xfrm>
            <a:off x="4134591" y="2439464"/>
            <a:ext cx="4010672" cy="4012685"/>
          </a:xfrm>
          <a:prstGeom prst="pie">
            <a:avLst>
              <a:gd name="adj1" fmla="val 21571001"/>
              <a:gd name="adj2" fmla="val 5397002"/>
            </a:avLst>
          </a:prstGeom>
          <a:solidFill>
            <a:srgbClr val="CADF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sp>
        <p:nvSpPr>
          <p:cNvPr id="7" name="Tekstvak 6">
            <a:extLst>
              <a:ext uri="{FF2B5EF4-FFF2-40B4-BE49-F238E27FC236}">
                <a16:creationId xmlns:a16="http://schemas.microsoft.com/office/drawing/2014/main" id="{A7EAFEF7-CE51-D0A1-CE8C-3773D169F208}"/>
              </a:ext>
            </a:extLst>
          </p:cNvPr>
          <p:cNvSpPr txBox="1"/>
          <p:nvPr/>
        </p:nvSpPr>
        <p:spPr>
          <a:xfrm>
            <a:off x="509032" y="416744"/>
            <a:ext cx="11682968" cy="1785104"/>
          </a:xfrm>
          <a:prstGeom prst="rect">
            <a:avLst/>
          </a:prstGeom>
          <a:noFill/>
        </p:spPr>
        <p:txBody>
          <a:bodyPr wrap="square" rtlCol="0">
            <a:spAutoFit/>
          </a:bodyPr>
          <a:lstStyle/>
          <a:p>
            <a:r>
              <a:rPr lang="en-US" sz="5000" dirty="0">
                <a:solidFill>
                  <a:srgbClr val="B88E00"/>
                </a:solidFill>
              </a:rPr>
              <a:t>Roadmap:</a:t>
            </a:r>
          </a:p>
          <a:p>
            <a:r>
              <a:rPr lang="en-US" sz="6000" dirty="0">
                <a:solidFill>
                  <a:srgbClr val="B88E00"/>
                </a:solidFill>
              </a:rPr>
              <a:t>Richt je organisatie in</a:t>
            </a:r>
            <a:endParaRPr lang="en-US" sz="5500" dirty="0">
              <a:solidFill>
                <a:srgbClr val="B88E00"/>
              </a:solidFill>
            </a:endParaRPr>
          </a:p>
        </p:txBody>
      </p:sp>
      <p:sp>
        <p:nvSpPr>
          <p:cNvPr id="29" name="Afgeronde rechthoek 28">
            <a:extLst>
              <a:ext uri="{FF2B5EF4-FFF2-40B4-BE49-F238E27FC236}">
                <a16:creationId xmlns:a16="http://schemas.microsoft.com/office/drawing/2014/main" id="{1A862028-26F8-37FD-EF33-E77FDB123D34}"/>
              </a:ext>
            </a:extLst>
          </p:cNvPr>
          <p:cNvSpPr/>
          <p:nvPr/>
        </p:nvSpPr>
        <p:spPr>
          <a:xfrm>
            <a:off x="9885147" y="-319389"/>
            <a:ext cx="1880284" cy="1958197"/>
          </a:xfrm>
          <a:prstGeom prst="round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Afbeelding 29">
            <a:extLst>
              <a:ext uri="{FF2B5EF4-FFF2-40B4-BE49-F238E27FC236}">
                <a16:creationId xmlns:a16="http://schemas.microsoft.com/office/drawing/2014/main" id="{894DEB41-19CA-54E4-BAAA-8E25E3D21DF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022272" y="-2798"/>
            <a:ext cx="1606033" cy="1606033"/>
          </a:xfrm>
          <a:prstGeom prst="rect">
            <a:avLst/>
          </a:prstGeom>
        </p:spPr>
      </p:pic>
      <p:sp>
        <p:nvSpPr>
          <p:cNvPr id="55" name="Tekstvak 54">
            <a:extLst>
              <a:ext uri="{FF2B5EF4-FFF2-40B4-BE49-F238E27FC236}">
                <a16:creationId xmlns:a16="http://schemas.microsoft.com/office/drawing/2014/main" id="{5A5C74F7-D1C1-FB65-59C9-8C16050D628C}"/>
              </a:ext>
            </a:extLst>
          </p:cNvPr>
          <p:cNvSpPr txBox="1"/>
          <p:nvPr/>
        </p:nvSpPr>
        <p:spPr>
          <a:xfrm>
            <a:off x="6212225" y="4501704"/>
            <a:ext cx="1933038" cy="769441"/>
          </a:xfrm>
          <a:prstGeom prst="rect">
            <a:avLst/>
          </a:prstGeom>
          <a:noFill/>
        </p:spPr>
        <p:txBody>
          <a:bodyPr wrap="square" rtlCol="0">
            <a:spAutoFit/>
          </a:bodyPr>
          <a:lstStyle/>
          <a:p>
            <a:r>
              <a:rPr lang="en-US" sz="2200" dirty="0">
                <a:solidFill>
                  <a:srgbClr val="6B9F9F"/>
                </a:solidFill>
              </a:rPr>
              <a:t>Richt je organisatie in</a:t>
            </a:r>
          </a:p>
        </p:txBody>
      </p:sp>
      <p:pic>
        <p:nvPicPr>
          <p:cNvPr id="56" name="Graphic 55" descr="Tandwielen met effen opvulling">
            <a:extLst>
              <a:ext uri="{FF2B5EF4-FFF2-40B4-BE49-F238E27FC236}">
                <a16:creationId xmlns:a16="http://schemas.microsoft.com/office/drawing/2014/main" id="{A8C07D24-B60B-60BB-4773-263DE3417CE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455497">
            <a:off x="6471772" y="5243524"/>
            <a:ext cx="981392" cy="954468"/>
          </a:xfrm>
          <a:prstGeom prst="rect">
            <a:avLst/>
          </a:prstGeom>
        </p:spPr>
      </p:pic>
    </p:spTree>
    <p:extLst>
      <p:ext uri="{BB962C8B-B14F-4D97-AF65-F5344CB8AC3E}">
        <p14:creationId xmlns:p14="http://schemas.microsoft.com/office/powerpoint/2010/main" val="36983107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65FDB-CE83-E50D-B34E-8DF48E2CE6A4}"/>
            </a:ext>
          </a:extLst>
        </p:cNvPr>
        <p:cNvGrpSpPr/>
        <p:nvPr/>
      </p:nvGrpSpPr>
      <p:grpSpPr>
        <a:xfrm>
          <a:off x="0" y="0"/>
          <a:ext cx="0" cy="0"/>
          <a:chOff x="0" y="0"/>
          <a:chExt cx="0" cy="0"/>
        </a:xfrm>
      </p:grpSpPr>
      <p:cxnSp>
        <p:nvCxnSpPr>
          <p:cNvPr id="41" name="Rechte verbindingslijn 40">
            <a:extLst>
              <a:ext uri="{FF2B5EF4-FFF2-40B4-BE49-F238E27FC236}">
                <a16:creationId xmlns:a16="http://schemas.microsoft.com/office/drawing/2014/main" id="{7C99A52D-AA78-D5CA-1865-AD38027DEDC9}"/>
              </a:ext>
            </a:extLst>
          </p:cNvPr>
          <p:cNvCxnSpPr/>
          <p:nvPr/>
        </p:nvCxnSpPr>
        <p:spPr>
          <a:xfrm flipV="1">
            <a:off x="1407449" y="4715003"/>
            <a:ext cx="9446876" cy="21897"/>
          </a:xfrm>
          <a:prstGeom prst="line">
            <a:avLst/>
          </a:prstGeom>
          <a:ln w="254000">
            <a:solidFill>
              <a:srgbClr val="6D0A51"/>
            </a:solidFill>
          </a:ln>
        </p:spPr>
        <p:style>
          <a:lnRef idx="1">
            <a:schemeClr val="accent1"/>
          </a:lnRef>
          <a:fillRef idx="0">
            <a:schemeClr val="accent1"/>
          </a:fillRef>
          <a:effectRef idx="0">
            <a:schemeClr val="accent1"/>
          </a:effectRef>
          <a:fontRef idx="minor">
            <a:schemeClr val="tx1"/>
          </a:fontRef>
        </p:style>
      </p:cxnSp>
      <p:sp>
        <p:nvSpPr>
          <p:cNvPr id="5" name="Rechthoek 4">
            <a:extLst>
              <a:ext uri="{FF2B5EF4-FFF2-40B4-BE49-F238E27FC236}">
                <a16:creationId xmlns:a16="http://schemas.microsoft.com/office/drawing/2014/main" id="{D053DC27-193A-5691-36F3-F09857F82F50}"/>
              </a:ext>
            </a:extLst>
          </p:cNvPr>
          <p:cNvSpPr/>
          <p:nvPr/>
        </p:nvSpPr>
        <p:spPr>
          <a:xfrm>
            <a:off x="6994570" y="2815374"/>
            <a:ext cx="6105002" cy="3026626"/>
          </a:xfrm>
          <a:prstGeom prst="rect">
            <a:avLst/>
          </a:prstGeom>
        </p:spPr>
        <p:txBody>
          <a:bodyPr vert="horz" lIns="91440" tIns="45720" rIns="91440" bIns="45720" rtlCol="0">
            <a:normAutofit/>
          </a:bodyPr>
          <a:lstStyle/>
          <a:p>
            <a:pPr marL="179705" indent="-205105">
              <a:lnSpc>
                <a:spcPct val="150000"/>
              </a:lnSpc>
              <a:spcBef>
                <a:spcPts val="600"/>
              </a:spcBef>
            </a:pPr>
            <a:br>
              <a:rPr lang="en-US" sz="1100" dirty="0">
                <a:highlight>
                  <a:srgbClr val="FFFF00"/>
                </a:highlight>
              </a:rPr>
            </a:br>
            <a:endParaRPr lang="en-US" sz="1100" dirty="0"/>
          </a:p>
        </p:txBody>
      </p:sp>
      <p:sp>
        <p:nvSpPr>
          <p:cNvPr id="8" name="Tekstvak 7">
            <a:extLst>
              <a:ext uri="{FF2B5EF4-FFF2-40B4-BE49-F238E27FC236}">
                <a16:creationId xmlns:a16="http://schemas.microsoft.com/office/drawing/2014/main" id="{E60CE3E6-ADE9-56CC-C87E-5CEFF8F01646}"/>
              </a:ext>
            </a:extLst>
          </p:cNvPr>
          <p:cNvSpPr txBox="1"/>
          <p:nvPr/>
        </p:nvSpPr>
        <p:spPr>
          <a:xfrm>
            <a:off x="293198" y="5841091"/>
            <a:ext cx="2186677" cy="637803"/>
          </a:xfrm>
          <a:prstGeom prst="rect">
            <a:avLst/>
          </a:prstGeom>
          <a:solidFill>
            <a:srgbClr val="F0F4F4"/>
          </a:solidFill>
          <a:ln>
            <a:solidFill>
              <a:srgbClr val="B88E00"/>
            </a:solidFill>
          </a:ln>
        </p:spPr>
        <p:txBody>
          <a:bodyPr wrap="square" numCol="1">
            <a:spAutoFit/>
          </a:bodyPr>
          <a:lstStyle/>
          <a:p>
            <a:pPr marR="0" lvl="0" algn="l" defTabSz="914400" rtl="0" eaLnBrk="0" fontAlgn="base" latinLnBrk="0" hangingPunct="0">
              <a:lnSpc>
                <a:spcPct val="114000"/>
              </a:lnSpc>
              <a:spcBef>
                <a:spcPct val="0"/>
              </a:spcBef>
              <a:spcAft>
                <a:spcPct val="0"/>
              </a:spcAft>
              <a:buClr>
                <a:srgbClr val="B88E00"/>
              </a:buClr>
              <a:buSzTx/>
              <a:tabLst/>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Trekker benoemen met klein kernteam</a:t>
            </a:r>
          </a:p>
        </p:txBody>
      </p:sp>
      <p:sp>
        <p:nvSpPr>
          <p:cNvPr id="9" name="Tekstvak 8">
            <a:extLst>
              <a:ext uri="{FF2B5EF4-FFF2-40B4-BE49-F238E27FC236}">
                <a16:creationId xmlns:a16="http://schemas.microsoft.com/office/drawing/2014/main" id="{1D188C85-FD0F-2B40-4504-22DB1B8ACE6D}"/>
              </a:ext>
            </a:extLst>
          </p:cNvPr>
          <p:cNvSpPr txBox="1"/>
          <p:nvPr/>
        </p:nvSpPr>
        <p:spPr>
          <a:xfrm>
            <a:off x="635788" y="1849396"/>
            <a:ext cx="11278844" cy="390107"/>
          </a:xfrm>
          <a:prstGeom prst="rect">
            <a:avLst/>
          </a:prstGeom>
          <a:solidFill>
            <a:srgbClr val="FDF4E1"/>
          </a:solidFill>
        </p:spPr>
        <p:txBody>
          <a:bodyPr wrap="square" rtlCol="0">
            <a:spAutoFit/>
          </a:bodyPr>
          <a:lstStyle/>
          <a:p>
            <a:pPr lvl="0" algn="ctr" eaLnBrk="0" fontAlgn="base" hangingPunct="0">
              <a:lnSpc>
                <a:spcPct val="114000"/>
              </a:lnSpc>
              <a:spcBef>
                <a:spcPct val="0"/>
              </a:spcBef>
              <a:spcAft>
                <a:spcPct val="0"/>
              </a:spcAft>
            </a:pPr>
            <a:r>
              <a:rPr lang="nl-NL" altLang="nl-NL"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	Gebruik OESO 6-stappen plan als basis </a:t>
            </a:r>
            <a:r>
              <a:rPr lang="nl-NL" altLang="nl-NL" dirty="0">
                <a:solidFill>
                  <a:srgbClr val="B88E00"/>
                </a:solidFill>
                <a:latin typeface="Calibri" panose="020F0502020204030204" pitchFamily="34" charset="0"/>
                <a:ea typeface="Times New Roman" panose="02020603050405020304" pitchFamily="18" charset="0"/>
                <a:cs typeface="Calibri" panose="020F0502020204030204" pitchFamily="34" charset="0"/>
              </a:rPr>
              <a:t>•</a:t>
            </a:r>
            <a:r>
              <a:rPr lang="nl-NL" altLang="nl-NL"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 Risico gebaseerd </a:t>
            </a:r>
            <a:r>
              <a:rPr lang="nl-NL" altLang="nl-NL" dirty="0">
                <a:solidFill>
                  <a:srgbClr val="B88E00"/>
                </a:solidFill>
                <a:latin typeface="Calibri" panose="020F0502020204030204" pitchFamily="34" charset="0"/>
                <a:ea typeface="Times New Roman" panose="02020603050405020304" pitchFamily="18" charset="0"/>
                <a:cs typeface="Calibri" panose="020F0502020204030204" pitchFamily="34" charset="0"/>
              </a:rPr>
              <a:t>•</a:t>
            </a:r>
            <a:r>
              <a:rPr lang="nl-NL" altLang="nl-NL"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 Integreer in bestaande systemen</a:t>
            </a:r>
          </a:p>
        </p:txBody>
      </p:sp>
      <p:sp>
        <p:nvSpPr>
          <p:cNvPr id="6" name="Rechthoek 5">
            <a:extLst>
              <a:ext uri="{FF2B5EF4-FFF2-40B4-BE49-F238E27FC236}">
                <a16:creationId xmlns:a16="http://schemas.microsoft.com/office/drawing/2014/main" id="{0BC58614-67AA-2DF5-5F17-D62AE01BB3F0}"/>
              </a:ext>
            </a:extLst>
          </p:cNvPr>
          <p:cNvSpPr/>
          <p:nvPr/>
        </p:nvSpPr>
        <p:spPr>
          <a:xfrm>
            <a:off x="635788" y="799647"/>
            <a:ext cx="11278844" cy="914336"/>
          </a:xfrm>
          <a:prstGeom prst="rect">
            <a:avLst/>
          </a:prstGeom>
          <a:solidFill>
            <a:srgbClr val="CADF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kstvak 6">
            <a:extLst>
              <a:ext uri="{FF2B5EF4-FFF2-40B4-BE49-F238E27FC236}">
                <a16:creationId xmlns:a16="http://schemas.microsoft.com/office/drawing/2014/main" id="{7EE6AD7F-EEAB-2FEB-EC39-0995DAE76A30}"/>
              </a:ext>
            </a:extLst>
          </p:cNvPr>
          <p:cNvSpPr txBox="1"/>
          <p:nvPr/>
        </p:nvSpPr>
        <p:spPr>
          <a:xfrm>
            <a:off x="842754" y="753499"/>
            <a:ext cx="10450086" cy="1015663"/>
          </a:xfrm>
          <a:prstGeom prst="rect">
            <a:avLst/>
          </a:prstGeom>
          <a:noFill/>
        </p:spPr>
        <p:txBody>
          <a:bodyPr wrap="square" rtlCol="0">
            <a:spAutoFit/>
          </a:bodyPr>
          <a:lstStyle/>
          <a:p>
            <a:r>
              <a:rPr lang="nl-NL" sz="6000" noProof="1">
                <a:solidFill>
                  <a:srgbClr val="6B9F9F"/>
                </a:solidFill>
              </a:rPr>
              <a:t>Richt je organisatie in</a:t>
            </a:r>
          </a:p>
        </p:txBody>
      </p:sp>
      <p:pic>
        <p:nvPicPr>
          <p:cNvPr id="11" name="Graphic 10" descr="Tandwielen met effen opvulling">
            <a:extLst>
              <a:ext uri="{FF2B5EF4-FFF2-40B4-BE49-F238E27FC236}">
                <a16:creationId xmlns:a16="http://schemas.microsoft.com/office/drawing/2014/main" id="{9F9AB161-102B-F562-C70D-6B2D9E27DFC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521" y="719658"/>
            <a:ext cx="1140833" cy="1140833"/>
          </a:xfrm>
          <a:prstGeom prst="rect">
            <a:avLst/>
          </a:prstGeom>
        </p:spPr>
      </p:pic>
      <p:sp>
        <p:nvSpPr>
          <p:cNvPr id="3" name="Tekstvak 2">
            <a:extLst>
              <a:ext uri="{FF2B5EF4-FFF2-40B4-BE49-F238E27FC236}">
                <a16:creationId xmlns:a16="http://schemas.microsoft.com/office/drawing/2014/main" id="{2CF1CDFF-58BE-247C-81E1-424F2EB855F4}"/>
              </a:ext>
            </a:extLst>
          </p:cNvPr>
          <p:cNvSpPr txBox="1"/>
          <p:nvPr/>
        </p:nvSpPr>
        <p:spPr>
          <a:xfrm>
            <a:off x="538896" y="173256"/>
            <a:ext cx="8458800" cy="707886"/>
          </a:xfrm>
          <a:prstGeom prst="rect">
            <a:avLst/>
          </a:prstGeom>
          <a:noFill/>
        </p:spPr>
        <p:txBody>
          <a:bodyPr wrap="square" rtlCol="0">
            <a:spAutoFit/>
          </a:bodyPr>
          <a:lstStyle/>
          <a:p>
            <a:r>
              <a:rPr lang="en-US" sz="4000" dirty="0">
                <a:solidFill>
                  <a:srgbClr val="B88E00"/>
                </a:solidFill>
              </a:rPr>
              <a:t>Roadmap:</a:t>
            </a:r>
          </a:p>
        </p:txBody>
      </p:sp>
      <p:sp>
        <p:nvSpPr>
          <p:cNvPr id="4" name="Afgeronde rechthoek 3">
            <a:extLst>
              <a:ext uri="{FF2B5EF4-FFF2-40B4-BE49-F238E27FC236}">
                <a16:creationId xmlns:a16="http://schemas.microsoft.com/office/drawing/2014/main" id="{00627127-8D3D-FE37-4142-5F4481A983A8}"/>
              </a:ext>
            </a:extLst>
          </p:cNvPr>
          <p:cNvSpPr/>
          <p:nvPr/>
        </p:nvSpPr>
        <p:spPr>
          <a:xfrm>
            <a:off x="10378475" y="-147864"/>
            <a:ext cx="1274629" cy="1429873"/>
          </a:xfrm>
          <a:prstGeom prst="round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Afbeelding 9">
            <a:extLst>
              <a:ext uri="{FF2B5EF4-FFF2-40B4-BE49-F238E27FC236}">
                <a16:creationId xmlns:a16="http://schemas.microsoft.com/office/drawing/2014/main" id="{AA099B9B-E107-2E8F-8019-BCB9585C3DF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29429" y="76823"/>
            <a:ext cx="1172723" cy="1172723"/>
          </a:xfrm>
          <a:prstGeom prst="rect">
            <a:avLst/>
          </a:prstGeom>
        </p:spPr>
      </p:pic>
      <p:cxnSp>
        <p:nvCxnSpPr>
          <p:cNvPr id="20" name="Rechte verbindingslijn met pijl 19">
            <a:extLst>
              <a:ext uri="{FF2B5EF4-FFF2-40B4-BE49-F238E27FC236}">
                <a16:creationId xmlns:a16="http://schemas.microsoft.com/office/drawing/2014/main" id="{BDC3997C-FB72-622D-296C-DCBD27A68A9F}"/>
              </a:ext>
            </a:extLst>
          </p:cNvPr>
          <p:cNvCxnSpPr>
            <a:cxnSpLocks/>
          </p:cNvCxnSpPr>
          <p:nvPr/>
        </p:nvCxnSpPr>
        <p:spPr>
          <a:xfrm flipH="1">
            <a:off x="1386537" y="4456553"/>
            <a:ext cx="1" cy="1384538"/>
          </a:xfrm>
          <a:prstGeom prst="straightConnector1">
            <a:avLst/>
          </a:prstGeom>
          <a:ln w="38100">
            <a:solidFill>
              <a:srgbClr val="B88E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Rechte verbindingslijn met pijl 20">
            <a:extLst>
              <a:ext uri="{FF2B5EF4-FFF2-40B4-BE49-F238E27FC236}">
                <a16:creationId xmlns:a16="http://schemas.microsoft.com/office/drawing/2014/main" id="{C073FE16-6EA9-70B3-2426-F41907FC13C0}"/>
              </a:ext>
            </a:extLst>
          </p:cNvPr>
          <p:cNvCxnSpPr>
            <a:cxnSpLocks/>
          </p:cNvCxnSpPr>
          <p:nvPr/>
        </p:nvCxnSpPr>
        <p:spPr>
          <a:xfrm flipH="1">
            <a:off x="4537905" y="4476455"/>
            <a:ext cx="1" cy="1350677"/>
          </a:xfrm>
          <a:prstGeom prst="straightConnector1">
            <a:avLst/>
          </a:prstGeom>
          <a:ln w="38100">
            <a:solidFill>
              <a:srgbClr val="B88E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Rechte verbindingslijn met pijl 21">
            <a:extLst>
              <a:ext uri="{FF2B5EF4-FFF2-40B4-BE49-F238E27FC236}">
                <a16:creationId xmlns:a16="http://schemas.microsoft.com/office/drawing/2014/main" id="{2553EBC5-B80D-05FD-AE8B-16B47A985DB2}"/>
              </a:ext>
            </a:extLst>
          </p:cNvPr>
          <p:cNvCxnSpPr>
            <a:cxnSpLocks/>
          </p:cNvCxnSpPr>
          <p:nvPr/>
        </p:nvCxnSpPr>
        <p:spPr>
          <a:xfrm flipV="1">
            <a:off x="2977583" y="3443766"/>
            <a:ext cx="0" cy="1341771"/>
          </a:xfrm>
          <a:prstGeom prst="straightConnector1">
            <a:avLst/>
          </a:prstGeom>
          <a:ln w="38100">
            <a:solidFill>
              <a:srgbClr val="B88E00"/>
            </a:solidFill>
            <a:tailEnd type="triangle"/>
          </a:ln>
        </p:spPr>
        <p:style>
          <a:lnRef idx="1">
            <a:schemeClr val="accent1"/>
          </a:lnRef>
          <a:fillRef idx="0">
            <a:schemeClr val="accent1"/>
          </a:fillRef>
          <a:effectRef idx="0">
            <a:schemeClr val="accent1"/>
          </a:effectRef>
          <a:fontRef idx="minor">
            <a:schemeClr val="tx1"/>
          </a:fontRef>
        </p:style>
      </p:cxnSp>
      <p:sp>
        <p:nvSpPr>
          <p:cNvPr id="25" name="Tekstvak 24">
            <a:extLst>
              <a:ext uri="{FF2B5EF4-FFF2-40B4-BE49-F238E27FC236}">
                <a16:creationId xmlns:a16="http://schemas.microsoft.com/office/drawing/2014/main" id="{C1DA915C-9567-9894-626B-2E20A23B21A8}"/>
              </a:ext>
            </a:extLst>
          </p:cNvPr>
          <p:cNvSpPr txBox="1"/>
          <p:nvPr/>
        </p:nvSpPr>
        <p:spPr>
          <a:xfrm>
            <a:off x="1759675" y="2786264"/>
            <a:ext cx="2435816" cy="637803"/>
          </a:xfrm>
          <a:prstGeom prst="rect">
            <a:avLst/>
          </a:prstGeom>
          <a:solidFill>
            <a:srgbClr val="F0F4F4"/>
          </a:solidFill>
          <a:ln>
            <a:solidFill>
              <a:srgbClr val="B88E00"/>
            </a:solidFill>
          </a:ln>
        </p:spPr>
        <p:txBody>
          <a:bodyPr wrap="square" numCol="1">
            <a:spAutoFit/>
          </a:bodyPr>
          <a:lstStyle/>
          <a:p>
            <a:pPr marR="0" lvl="0" algn="l" defTabSz="914400" rtl="0" eaLnBrk="0" fontAlgn="base" latinLnBrk="0" hangingPunct="0">
              <a:lnSpc>
                <a:spcPct val="114000"/>
              </a:lnSpc>
              <a:spcBef>
                <a:spcPct val="0"/>
              </a:spcBef>
              <a:spcAft>
                <a:spcPct val="0"/>
              </a:spcAft>
              <a:buClr>
                <a:srgbClr val="B88E00"/>
              </a:buClr>
              <a:buSzTx/>
              <a:tabLst/>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Intern bewustzijn &amp; betrokkenheid creëren</a:t>
            </a:r>
          </a:p>
        </p:txBody>
      </p:sp>
      <p:sp>
        <p:nvSpPr>
          <p:cNvPr id="26" name="Tekstvak 25">
            <a:extLst>
              <a:ext uri="{FF2B5EF4-FFF2-40B4-BE49-F238E27FC236}">
                <a16:creationId xmlns:a16="http://schemas.microsoft.com/office/drawing/2014/main" id="{C7589FBC-2CE4-9595-C677-071A0BA29CC3}"/>
              </a:ext>
            </a:extLst>
          </p:cNvPr>
          <p:cNvSpPr txBox="1"/>
          <p:nvPr/>
        </p:nvSpPr>
        <p:spPr>
          <a:xfrm>
            <a:off x="3107674" y="5827132"/>
            <a:ext cx="2705455" cy="918521"/>
          </a:xfrm>
          <a:prstGeom prst="rect">
            <a:avLst/>
          </a:prstGeom>
          <a:solidFill>
            <a:srgbClr val="F0F4F4"/>
          </a:solidFill>
          <a:ln>
            <a:solidFill>
              <a:srgbClr val="B88E00"/>
            </a:solidFill>
          </a:ln>
        </p:spPr>
        <p:txBody>
          <a:bodyPr wrap="square" numCol="1">
            <a:spAutoFit/>
          </a:bodyPr>
          <a:lstStyle/>
          <a:p>
            <a:pPr marL="285750" lvl="0" indent="-285750" eaLnBrk="0" fontAlgn="base" hangingPunct="0">
              <a:lnSpc>
                <a:spcPct val="114000"/>
              </a:lnSpc>
              <a:spcBef>
                <a:spcPct val="0"/>
              </a:spcBef>
              <a:spcAft>
                <a:spcPct val="0"/>
              </a:spcAft>
              <a:buClr>
                <a:srgbClr val="B88E00"/>
              </a:buClr>
              <a:buFont typeface="Wingdings" pitchFamily="2" charset="2"/>
              <a:buChar char="Ø"/>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6-stappen OESO?</a:t>
            </a:r>
          </a:p>
          <a:p>
            <a:pPr marL="285750" lvl="0" indent="-285750" eaLnBrk="0" fontAlgn="base" hangingPunct="0">
              <a:lnSpc>
                <a:spcPct val="114000"/>
              </a:lnSpc>
              <a:spcBef>
                <a:spcPct val="0"/>
              </a:spcBef>
              <a:spcAft>
                <a:spcPct val="0"/>
              </a:spcAft>
              <a:buClr>
                <a:srgbClr val="B88E00"/>
              </a:buClr>
              <a:buFont typeface="Wingdings" pitchFamily="2" charset="2"/>
              <a:buChar char="Ø"/>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Duurzaamheidswetten?</a:t>
            </a:r>
          </a:p>
          <a:p>
            <a:pPr marL="285750" lvl="0" indent="-285750" eaLnBrk="0" fontAlgn="base" hangingPunct="0">
              <a:lnSpc>
                <a:spcPct val="114000"/>
              </a:lnSpc>
              <a:spcBef>
                <a:spcPct val="0"/>
              </a:spcBef>
              <a:spcAft>
                <a:spcPct val="0"/>
              </a:spcAft>
              <a:buClr>
                <a:srgbClr val="B88E00"/>
              </a:buClr>
              <a:buFont typeface="Wingdings" pitchFamily="2" charset="2"/>
              <a:buChar char="Ø"/>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Prioritaire ketens/risico’s?</a:t>
            </a:r>
          </a:p>
        </p:txBody>
      </p:sp>
      <p:sp>
        <p:nvSpPr>
          <p:cNvPr id="27" name="Tekstvak 26">
            <a:extLst>
              <a:ext uri="{FF2B5EF4-FFF2-40B4-BE49-F238E27FC236}">
                <a16:creationId xmlns:a16="http://schemas.microsoft.com/office/drawing/2014/main" id="{8E9C9B1D-BFE8-9D87-390F-2EEBB818829F}"/>
              </a:ext>
            </a:extLst>
          </p:cNvPr>
          <p:cNvSpPr txBox="1"/>
          <p:nvPr/>
        </p:nvSpPr>
        <p:spPr>
          <a:xfrm>
            <a:off x="6103174" y="5825961"/>
            <a:ext cx="3238566" cy="830997"/>
          </a:xfrm>
          <a:prstGeom prst="rect">
            <a:avLst/>
          </a:prstGeom>
          <a:solidFill>
            <a:srgbClr val="F0F4F4"/>
          </a:solidFill>
          <a:ln>
            <a:solidFill>
              <a:srgbClr val="B88E00"/>
            </a:solidFill>
          </a:ln>
        </p:spPr>
        <p:txBody>
          <a:bodyPr wrap="square" numCol="1">
            <a:spAutoFit/>
          </a:bodyPr>
          <a:lstStyle/>
          <a:p>
            <a:pPr marL="285750" lvl="0" indent="-285750">
              <a:buClr>
                <a:srgbClr val="B88E00"/>
              </a:buClr>
              <a:buFont typeface="Wingdings" pitchFamily="2" charset="2"/>
              <a:buChar char="Ø"/>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Strategische/ operationele verantwoordelijkheden?</a:t>
            </a:r>
            <a:r>
              <a:rPr lang="nl-NL" sz="1600" dirty="0"/>
              <a:t> </a:t>
            </a:r>
          </a:p>
          <a:p>
            <a:pPr marL="285750" lvl="0" indent="-285750">
              <a:buClr>
                <a:srgbClr val="B88E00"/>
              </a:buClr>
              <a:buFont typeface="Wingdings" pitchFamily="2" charset="2"/>
              <a:buChar char="Ø"/>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Inrichting klachtenmechanisme</a:t>
            </a:r>
          </a:p>
        </p:txBody>
      </p:sp>
      <p:sp>
        <p:nvSpPr>
          <p:cNvPr id="28" name="Tekstvak 27">
            <a:extLst>
              <a:ext uri="{FF2B5EF4-FFF2-40B4-BE49-F238E27FC236}">
                <a16:creationId xmlns:a16="http://schemas.microsoft.com/office/drawing/2014/main" id="{CE3E40D9-D9A2-0A1E-EFBC-DFE79CEE27DC}"/>
              </a:ext>
            </a:extLst>
          </p:cNvPr>
          <p:cNvSpPr txBox="1"/>
          <p:nvPr/>
        </p:nvSpPr>
        <p:spPr>
          <a:xfrm>
            <a:off x="8403747" y="2525245"/>
            <a:ext cx="1730032" cy="918521"/>
          </a:xfrm>
          <a:prstGeom prst="rect">
            <a:avLst/>
          </a:prstGeom>
          <a:solidFill>
            <a:srgbClr val="F0F4F4"/>
          </a:solidFill>
          <a:ln>
            <a:solidFill>
              <a:srgbClr val="B88E00"/>
            </a:solidFill>
          </a:ln>
        </p:spPr>
        <p:txBody>
          <a:bodyPr wrap="square" numCol="1">
            <a:spAutoFit/>
          </a:bodyPr>
          <a:lstStyle/>
          <a:p>
            <a:pPr marL="285750" lvl="0" indent="-285750" eaLnBrk="0" fontAlgn="base" hangingPunct="0">
              <a:lnSpc>
                <a:spcPct val="114000"/>
              </a:lnSpc>
              <a:spcBef>
                <a:spcPct val="0"/>
              </a:spcBef>
              <a:spcAft>
                <a:spcPct val="0"/>
              </a:spcAft>
              <a:buClr>
                <a:srgbClr val="B88E00"/>
              </a:buClr>
              <a:buFont typeface="Wingdings" pitchFamily="2" charset="2"/>
              <a:buChar char="Ø"/>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MVO beleid</a:t>
            </a:r>
          </a:p>
          <a:p>
            <a:pPr marL="285750" lvl="0" indent="-285750" eaLnBrk="0" fontAlgn="base" hangingPunct="0">
              <a:lnSpc>
                <a:spcPct val="114000"/>
              </a:lnSpc>
              <a:spcBef>
                <a:spcPct val="0"/>
              </a:spcBef>
              <a:spcAft>
                <a:spcPct val="0"/>
              </a:spcAft>
              <a:buClr>
                <a:srgbClr val="B88E00"/>
              </a:buClr>
              <a:buFont typeface="Wingdings" pitchFamily="2" charset="2"/>
              <a:buChar char="Ø"/>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Two-way Code of Conduct</a:t>
            </a:r>
          </a:p>
        </p:txBody>
      </p:sp>
      <p:sp>
        <p:nvSpPr>
          <p:cNvPr id="29" name="Tekstvak 28">
            <a:extLst>
              <a:ext uri="{FF2B5EF4-FFF2-40B4-BE49-F238E27FC236}">
                <a16:creationId xmlns:a16="http://schemas.microsoft.com/office/drawing/2014/main" id="{45AE4B08-8D7F-63EC-4060-B9BFD9A47842}"/>
              </a:ext>
            </a:extLst>
          </p:cNvPr>
          <p:cNvSpPr txBox="1"/>
          <p:nvPr/>
        </p:nvSpPr>
        <p:spPr>
          <a:xfrm>
            <a:off x="9675676" y="5839754"/>
            <a:ext cx="2357298" cy="918521"/>
          </a:xfrm>
          <a:prstGeom prst="rect">
            <a:avLst/>
          </a:prstGeom>
          <a:solidFill>
            <a:srgbClr val="F0F4F4"/>
          </a:solidFill>
          <a:ln>
            <a:solidFill>
              <a:srgbClr val="B88E00"/>
            </a:solidFill>
          </a:ln>
        </p:spPr>
        <p:txBody>
          <a:bodyPr wrap="square" numCol="1">
            <a:spAutoFit/>
          </a:bodyPr>
          <a:lstStyle/>
          <a:p>
            <a:pPr marL="285750" lvl="0" indent="-285750" eaLnBrk="0" fontAlgn="base" hangingPunct="0">
              <a:lnSpc>
                <a:spcPct val="114000"/>
              </a:lnSpc>
              <a:spcBef>
                <a:spcPct val="0"/>
              </a:spcBef>
              <a:spcAft>
                <a:spcPct val="0"/>
              </a:spcAft>
              <a:buClr>
                <a:srgbClr val="B88E00"/>
              </a:buClr>
              <a:buFont typeface="Wingdings" pitchFamily="2" charset="2"/>
              <a:buChar char="Ø"/>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Bestaande systemen aanpassen</a:t>
            </a:r>
          </a:p>
          <a:p>
            <a:pPr marL="285750" lvl="0" indent="-285750" eaLnBrk="0" fontAlgn="base" hangingPunct="0">
              <a:lnSpc>
                <a:spcPct val="114000"/>
              </a:lnSpc>
              <a:spcBef>
                <a:spcPct val="0"/>
              </a:spcBef>
              <a:spcAft>
                <a:spcPct val="0"/>
              </a:spcAft>
              <a:buClr>
                <a:srgbClr val="B88E00"/>
              </a:buClr>
              <a:buFont typeface="Wingdings" pitchFamily="2" charset="2"/>
              <a:buChar char="Ø"/>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nieuw waar nodig</a:t>
            </a:r>
          </a:p>
        </p:txBody>
      </p:sp>
      <p:sp>
        <p:nvSpPr>
          <p:cNvPr id="30" name="Tekstvak 29">
            <a:extLst>
              <a:ext uri="{FF2B5EF4-FFF2-40B4-BE49-F238E27FC236}">
                <a16:creationId xmlns:a16="http://schemas.microsoft.com/office/drawing/2014/main" id="{13631A55-A243-26AD-1610-CFFCB736EB82}"/>
              </a:ext>
            </a:extLst>
          </p:cNvPr>
          <p:cNvSpPr txBox="1"/>
          <p:nvPr/>
        </p:nvSpPr>
        <p:spPr>
          <a:xfrm>
            <a:off x="4402752" y="2497266"/>
            <a:ext cx="3240722" cy="918521"/>
          </a:xfrm>
          <a:prstGeom prst="rect">
            <a:avLst/>
          </a:prstGeom>
          <a:solidFill>
            <a:srgbClr val="F0F4F4"/>
          </a:solidFill>
          <a:ln>
            <a:solidFill>
              <a:srgbClr val="B88E00"/>
            </a:solidFill>
          </a:ln>
        </p:spPr>
        <p:txBody>
          <a:bodyPr wrap="square" numCol="1">
            <a:spAutoFit/>
          </a:bodyPr>
          <a:lstStyle/>
          <a:p>
            <a:pPr marL="285750" lvl="0" indent="-285750" eaLnBrk="0" fontAlgn="base" hangingPunct="0">
              <a:lnSpc>
                <a:spcPct val="114000"/>
              </a:lnSpc>
              <a:spcBef>
                <a:spcPct val="0"/>
              </a:spcBef>
              <a:spcAft>
                <a:spcPct val="0"/>
              </a:spcAft>
              <a:buClr>
                <a:srgbClr val="B88E00"/>
              </a:buClr>
              <a:buFont typeface="Wingdings" pitchFamily="2" charset="2"/>
              <a:buChar char="Ø"/>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Missie/visie, </a:t>
            </a:r>
          </a:p>
          <a:p>
            <a:pPr marL="285750" lvl="0" indent="-285750" eaLnBrk="0" fontAlgn="base" hangingPunct="0">
              <a:lnSpc>
                <a:spcPct val="114000"/>
              </a:lnSpc>
              <a:spcBef>
                <a:spcPct val="0"/>
              </a:spcBef>
              <a:spcAft>
                <a:spcPct val="0"/>
              </a:spcAft>
              <a:buClr>
                <a:srgbClr val="B88E00"/>
              </a:buClr>
              <a:buFont typeface="Wingdings" pitchFamily="2" charset="2"/>
              <a:buChar char="Ø"/>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ambitieniveau duurzaamheid </a:t>
            </a:r>
          </a:p>
          <a:p>
            <a:pPr marL="285750" lvl="0" indent="-285750" eaLnBrk="0" fontAlgn="base" hangingPunct="0">
              <a:lnSpc>
                <a:spcPct val="114000"/>
              </a:lnSpc>
              <a:spcBef>
                <a:spcPct val="0"/>
              </a:spcBef>
              <a:spcAft>
                <a:spcPct val="0"/>
              </a:spcAft>
              <a:buClr>
                <a:srgbClr val="B88E00"/>
              </a:buClr>
              <a:buFont typeface="Wingdings" pitchFamily="2" charset="2"/>
              <a:buChar char="Ø"/>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Strategische keuzes </a:t>
            </a:r>
          </a:p>
        </p:txBody>
      </p:sp>
      <p:sp>
        <p:nvSpPr>
          <p:cNvPr id="32" name="Vrije vorm 31">
            <a:extLst>
              <a:ext uri="{FF2B5EF4-FFF2-40B4-BE49-F238E27FC236}">
                <a16:creationId xmlns:a16="http://schemas.microsoft.com/office/drawing/2014/main" id="{25BC2061-76D3-F3A5-DB32-ABF57855B678}"/>
              </a:ext>
            </a:extLst>
          </p:cNvPr>
          <p:cNvSpPr/>
          <p:nvPr/>
        </p:nvSpPr>
        <p:spPr>
          <a:xfrm>
            <a:off x="13252" y="2944420"/>
            <a:ext cx="12019722" cy="3244345"/>
          </a:xfrm>
          <a:custGeom>
            <a:avLst/>
            <a:gdLst>
              <a:gd name="csX0" fmla="*/ 0 w 12019722"/>
              <a:gd name="csY0" fmla="*/ 898710 h 3244345"/>
              <a:gd name="csX1" fmla="*/ 1113183 w 12019722"/>
              <a:gd name="csY1" fmla="*/ 103580 h 3244345"/>
              <a:gd name="csX2" fmla="*/ 2464905 w 12019722"/>
              <a:gd name="csY2" fmla="*/ 2952797 h 3244345"/>
              <a:gd name="csX3" fmla="*/ 4002157 w 12019722"/>
              <a:gd name="csY3" fmla="*/ 262606 h 3244345"/>
              <a:gd name="csX4" fmla="*/ 5618922 w 12019722"/>
              <a:gd name="csY4" fmla="*/ 3005806 h 3244345"/>
              <a:gd name="csX5" fmla="*/ 7368209 w 12019722"/>
              <a:gd name="csY5" fmla="*/ 249354 h 3244345"/>
              <a:gd name="csX6" fmla="*/ 9409044 w 12019722"/>
              <a:gd name="csY6" fmla="*/ 3244345 h 3244345"/>
              <a:gd name="csX7" fmla="*/ 10827026 w 12019722"/>
              <a:gd name="csY7" fmla="*/ 249354 h 3244345"/>
              <a:gd name="csX8" fmla="*/ 12019722 w 12019722"/>
              <a:gd name="csY8" fmla="*/ 3058815 h 32443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019722" h="3244345">
                <a:moveTo>
                  <a:pt x="0" y="898710"/>
                </a:moveTo>
                <a:cubicBezTo>
                  <a:pt x="351183" y="329971"/>
                  <a:pt x="702366" y="-238768"/>
                  <a:pt x="1113183" y="103580"/>
                </a:cubicBezTo>
                <a:cubicBezTo>
                  <a:pt x="1524000" y="445928"/>
                  <a:pt x="1983409" y="2926293"/>
                  <a:pt x="2464905" y="2952797"/>
                </a:cubicBezTo>
                <a:cubicBezTo>
                  <a:pt x="2946401" y="2979301"/>
                  <a:pt x="3476488" y="253771"/>
                  <a:pt x="4002157" y="262606"/>
                </a:cubicBezTo>
                <a:cubicBezTo>
                  <a:pt x="4527826" y="271441"/>
                  <a:pt x="5057913" y="3008015"/>
                  <a:pt x="5618922" y="3005806"/>
                </a:cubicBezTo>
                <a:cubicBezTo>
                  <a:pt x="6179931" y="3003597"/>
                  <a:pt x="6736522" y="209598"/>
                  <a:pt x="7368209" y="249354"/>
                </a:cubicBezTo>
                <a:cubicBezTo>
                  <a:pt x="7999896" y="289110"/>
                  <a:pt x="8832575" y="3244345"/>
                  <a:pt x="9409044" y="3244345"/>
                </a:cubicBezTo>
                <a:cubicBezTo>
                  <a:pt x="9985513" y="3244345"/>
                  <a:pt x="10391913" y="280276"/>
                  <a:pt x="10827026" y="249354"/>
                </a:cubicBezTo>
                <a:cubicBezTo>
                  <a:pt x="11262139" y="218432"/>
                  <a:pt x="11640930" y="1638623"/>
                  <a:pt x="12019722" y="3058815"/>
                </a:cubicBezTo>
              </a:path>
            </a:pathLst>
          </a:cu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Rechte verbindingslijn met pijl 33">
            <a:extLst>
              <a:ext uri="{FF2B5EF4-FFF2-40B4-BE49-F238E27FC236}">
                <a16:creationId xmlns:a16="http://schemas.microsoft.com/office/drawing/2014/main" id="{52CE5B62-FDE1-8FB8-3555-C4DCC73B0FF9}"/>
              </a:ext>
            </a:extLst>
          </p:cNvPr>
          <p:cNvCxnSpPr>
            <a:cxnSpLocks/>
          </p:cNvCxnSpPr>
          <p:nvPr/>
        </p:nvCxnSpPr>
        <p:spPr>
          <a:xfrm flipH="1" flipV="1">
            <a:off x="6067797" y="3448512"/>
            <a:ext cx="653" cy="1317231"/>
          </a:xfrm>
          <a:prstGeom prst="straightConnector1">
            <a:avLst/>
          </a:prstGeom>
          <a:ln w="38100">
            <a:solidFill>
              <a:srgbClr val="B88E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Rechte verbindingslijn met pijl 34">
            <a:extLst>
              <a:ext uri="{FF2B5EF4-FFF2-40B4-BE49-F238E27FC236}">
                <a16:creationId xmlns:a16="http://schemas.microsoft.com/office/drawing/2014/main" id="{465CFC21-DD9D-83E4-24ED-ADC3626B22BA}"/>
              </a:ext>
            </a:extLst>
          </p:cNvPr>
          <p:cNvCxnSpPr>
            <a:cxnSpLocks/>
          </p:cNvCxnSpPr>
          <p:nvPr/>
        </p:nvCxnSpPr>
        <p:spPr>
          <a:xfrm flipV="1">
            <a:off x="9278570" y="3429000"/>
            <a:ext cx="0" cy="1310340"/>
          </a:xfrm>
          <a:prstGeom prst="straightConnector1">
            <a:avLst/>
          </a:prstGeom>
          <a:ln w="38100">
            <a:solidFill>
              <a:srgbClr val="B88E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Rechte verbindingslijn met pijl 36">
            <a:extLst>
              <a:ext uri="{FF2B5EF4-FFF2-40B4-BE49-F238E27FC236}">
                <a16:creationId xmlns:a16="http://schemas.microsoft.com/office/drawing/2014/main" id="{02E8081F-CC31-181D-50C0-C053FB0D2E76}"/>
              </a:ext>
            </a:extLst>
          </p:cNvPr>
          <p:cNvCxnSpPr>
            <a:cxnSpLocks/>
          </p:cNvCxnSpPr>
          <p:nvPr/>
        </p:nvCxnSpPr>
        <p:spPr>
          <a:xfrm flipH="1">
            <a:off x="7654934" y="4476455"/>
            <a:ext cx="1960" cy="1349506"/>
          </a:xfrm>
          <a:prstGeom prst="straightConnector1">
            <a:avLst/>
          </a:prstGeom>
          <a:ln w="38100">
            <a:solidFill>
              <a:srgbClr val="B88E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Rechte verbindingslijn met pijl 37">
            <a:extLst>
              <a:ext uri="{FF2B5EF4-FFF2-40B4-BE49-F238E27FC236}">
                <a16:creationId xmlns:a16="http://schemas.microsoft.com/office/drawing/2014/main" id="{36F4EBA4-66C6-BED4-3BA8-B1B33F1D4E8B}"/>
              </a:ext>
            </a:extLst>
          </p:cNvPr>
          <p:cNvCxnSpPr>
            <a:cxnSpLocks/>
          </p:cNvCxnSpPr>
          <p:nvPr/>
        </p:nvCxnSpPr>
        <p:spPr>
          <a:xfrm flipH="1">
            <a:off x="10855070" y="4479903"/>
            <a:ext cx="1" cy="1359851"/>
          </a:xfrm>
          <a:prstGeom prst="straightConnector1">
            <a:avLst/>
          </a:prstGeom>
          <a:ln w="38100">
            <a:solidFill>
              <a:srgbClr val="B88E00"/>
            </a:solidFill>
            <a:tailEnd type="triangle"/>
          </a:ln>
        </p:spPr>
        <p:style>
          <a:lnRef idx="1">
            <a:schemeClr val="accent1"/>
          </a:lnRef>
          <a:fillRef idx="0">
            <a:schemeClr val="accent1"/>
          </a:fillRef>
          <a:effectRef idx="0">
            <a:schemeClr val="accent1"/>
          </a:effectRef>
          <a:fontRef idx="minor">
            <a:schemeClr val="tx1"/>
          </a:fontRef>
        </p:style>
      </p:cxnSp>
      <p:sp>
        <p:nvSpPr>
          <p:cNvPr id="2" name="Afgeronde rechthoek 1">
            <a:extLst>
              <a:ext uri="{FF2B5EF4-FFF2-40B4-BE49-F238E27FC236}">
                <a16:creationId xmlns:a16="http://schemas.microsoft.com/office/drawing/2014/main" id="{61C4FF62-0AF5-C71A-13C8-0A4A17B71E2B}"/>
              </a:ext>
            </a:extLst>
          </p:cNvPr>
          <p:cNvSpPr/>
          <p:nvPr/>
        </p:nvSpPr>
        <p:spPr>
          <a:xfrm>
            <a:off x="2242844" y="4280424"/>
            <a:ext cx="1469478" cy="912952"/>
          </a:xfrm>
          <a:prstGeom prst="roundRect">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eaLnBrk="0" fontAlgn="base" hangingPunct="0">
              <a:lnSpc>
                <a:spcPct val="114000"/>
              </a:lnSpc>
              <a:spcBef>
                <a:spcPct val="0"/>
              </a:spcBef>
              <a:spcAft>
                <a:spcPct val="0"/>
              </a:spcAft>
            </a:pPr>
            <a:r>
              <a:rPr lang="nl-NL" altLang="nl-NL" b="1" dirty="0">
                <a:solidFill>
                  <a:srgbClr val="FDF3C3"/>
                </a:solidFill>
                <a:latin typeface="Calibri" panose="020F0502020204030204" pitchFamily="34" charset="0"/>
                <a:ea typeface="Times New Roman" panose="02020603050405020304" pitchFamily="18" charset="0"/>
                <a:cs typeface="Calibri" panose="020F0502020204030204" pitchFamily="34" charset="0"/>
              </a:rPr>
              <a:t>1</a:t>
            </a:r>
            <a:r>
              <a:rPr lang="nl-NL" altLang="nl-NL" dirty="0">
                <a:solidFill>
                  <a:srgbClr val="FDF3C3"/>
                </a:solidFill>
                <a:latin typeface="Calibri" panose="020F0502020204030204" pitchFamily="34" charset="0"/>
                <a:ea typeface="Times New Roman" panose="02020603050405020304" pitchFamily="18" charset="0"/>
                <a:cs typeface="Calibri" panose="020F0502020204030204" pitchFamily="34" charset="0"/>
              </a:rPr>
              <a:t>:</a:t>
            </a:r>
          </a:p>
          <a:p>
            <a:pPr lvl="0" algn="ctr" eaLnBrk="0" fontAlgn="base" hangingPunct="0">
              <a:lnSpc>
                <a:spcPct val="114000"/>
              </a:lnSpc>
              <a:spcBef>
                <a:spcPct val="0"/>
              </a:spcBef>
              <a:spcAft>
                <a:spcPct val="0"/>
              </a:spcAft>
            </a:pPr>
            <a:r>
              <a:rPr lang="nl-NL" altLang="nl-NL" b="1" dirty="0">
                <a:solidFill>
                  <a:srgbClr val="F7E4FF"/>
                </a:solidFill>
                <a:latin typeface="Calibri" panose="020F0502020204030204" pitchFamily="34" charset="0"/>
                <a:ea typeface="Times New Roman" panose="02020603050405020304" pitchFamily="18" charset="0"/>
                <a:cs typeface="Calibri" panose="020F0502020204030204" pitchFamily="34" charset="0"/>
              </a:rPr>
              <a:t>Inspiratie </a:t>
            </a:r>
            <a:r>
              <a:rPr lang="nl-NL" altLang="nl-NL" dirty="0">
                <a:solidFill>
                  <a:srgbClr val="F7E4FF"/>
                </a:solidFill>
                <a:latin typeface="Calibri" panose="020F0502020204030204" pitchFamily="34" charset="0"/>
                <a:ea typeface="Times New Roman" panose="02020603050405020304" pitchFamily="18" charset="0"/>
                <a:cs typeface="Calibri" panose="020F0502020204030204" pitchFamily="34" charset="0"/>
              </a:rPr>
              <a:t>sessie</a:t>
            </a:r>
          </a:p>
        </p:txBody>
      </p:sp>
      <p:sp>
        <p:nvSpPr>
          <p:cNvPr id="19" name="Afgeronde rechthoek 18">
            <a:extLst>
              <a:ext uri="{FF2B5EF4-FFF2-40B4-BE49-F238E27FC236}">
                <a16:creationId xmlns:a16="http://schemas.microsoft.com/office/drawing/2014/main" id="{D8276876-116E-A02D-B497-13391CCACECF}"/>
              </a:ext>
            </a:extLst>
          </p:cNvPr>
          <p:cNvSpPr/>
          <p:nvPr/>
        </p:nvSpPr>
        <p:spPr>
          <a:xfrm>
            <a:off x="672706" y="4239239"/>
            <a:ext cx="1469486" cy="951528"/>
          </a:xfrm>
          <a:prstGeom prst="roundRect">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eaLnBrk="0" fontAlgn="base" hangingPunct="0">
              <a:lnSpc>
                <a:spcPct val="114000"/>
              </a:lnSpc>
              <a:spcBef>
                <a:spcPct val="0"/>
              </a:spcBef>
              <a:spcAft>
                <a:spcPct val="0"/>
              </a:spcAft>
            </a:pPr>
            <a:r>
              <a:rPr lang="nl-NL" altLang="nl-NL" b="1" dirty="0">
                <a:solidFill>
                  <a:srgbClr val="FDF3C3"/>
                </a:solidFill>
                <a:latin typeface="Calibri" panose="020F0502020204030204" pitchFamily="34" charset="0"/>
                <a:ea typeface="Times New Roman" panose="02020603050405020304" pitchFamily="18" charset="0"/>
                <a:cs typeface="Calibri" panose="020F0502020204030204" pitchFamily="34" charset="0"/>
              </a:rPr>
              <a:t>0: </a:t>
            </a:r>
          </a:p>
          <a:p>
            <a:pPr lvl="0" algn="ctr" eaLnBrk="0" fontAlgn="base" hangingPunct="0">
              <a:lnSpc>
                <a:spcPct val="114000"/>
              </a:lnSpc>
              <a:spcBef>
                <a:spcPct val="0"/>
              </a:spcBef>
              <a:spcAft>
                <a:spcPct val="0"/>
              </a:spcAft>
            </a:pPr>
            <a:r>
              <a:rPr lang="nl-NL" altLang="nl-NL" dirty="0">
                <a:solidFill>
                  <a:srgbClr val="F7E4FF"/>
                </a:solidFill>
                <a:latin typeface="Calibri" panose="020F0502020204030204" pitchFamily="34" charset="0"/>
                <a:ea typeface="Times New Roman" panose="02020603050405020304" pitchFamily="18" charset="0"/>
                <a:cs typeface="Calibri" panose="020F0502020204030204" pitchFamily="34" charset="0"/>
              </a:rPr>
              <a:t>Lichte</a:t>
            </a:r>
            <a:r>
              <a:rPr lang="nl-NL" altLang="nl-NL" b="1" dirty="0">
                <a:solidFill>
                  <a:srgbClr val="F7E4FF"/>
                </a:solidFill>
                <a:latin typeface="Calibri" panose="020F0502020204030204" pitchFamily="34" charset="0"/>
                <a:ea typeface="Times New Roman" panose="02020603050405020304" pitchFamily="18" charset="0"/>
                <a:cs typeface="Calibri" panose="020F0502020204030204" pitchFamily="34" charset="0"/>
              </a:rPr>
              <a:t> Governance</a:t>
            </a:r>
            <a:endParaRPr lang="nl-NL" altLang="nl-NL" dirty="0">
              <a:solidFill>
                <a:srgbClr val="F7E4FF"/>
              </a:solidFill>
              <a:latin typeface="Calibri" panose="020F0502020204030204" pitchFamily="34" charset="0"/>
              <a:ea typeface="Times New Roman" panose="02020603050405020304" pitchFamily="18" charset="0"/>
              <a:cs typeface="Calibri" panose="020F0502020204030204" pitchFamily="34" charset="0"/>
            </a:endParaRPr>
          </a:p>
        </p:txBody>
      </p:sp>
      <p:sp>
        <p:nvSpPr>
          <p:cNvPr id="24" name="Afgeronde rechthoek 23">
            <a:extLst>
              <a:ext uri="{FF2B5EF4-FFF2-40B4-BE49-F238E27FC236}">
                <a16:creationId xmlns:a16="http://schemas.microsoft.com/office/drawing/2014/main" id="{39C680C0-A71D-8BD9-4AD8-9FE14486E680}"/>
              </a:ext>
            </a:extLst>
          </p:cNvPr>
          <p:cNvSpPr/>
          <p:nvPr/>
        </p:nvSpPr>
        <p:spPr>
          <a:xfrm>
            <a:off x="10121312" y="4249835"/>
            <a:ext cx="1467519" cy="930337"/>
          </a:xfrm>
          <a:prstGeom prst="roundRect">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eaLnBrk="0" fontAlgn="base" hangingPunct="0">
              <a:lnSpc>
                <a:spcPct val="114000"/>
              </a:lnSpc>
              <a:spcBef>
                <a:spcPct val="0"/>
              </a:spcBef>
              <a:spcAft>
                <a:spcPct val="0"/>
              </a:spcAft>
              <a:buClr>
                <a:srgbClr val="B88E00"/>
              </a:buClr>
            </a:pPr>
            <a:r>
              <a:rPr lang="nl-NL" altLang="nl-NL" b="1" dirty="0">
                <a:solidFill>
                  <a:srgbClr val="FDF3C3"/>
                </a:solidFill>
                <a:latin typeface="Calibri" panose="020F0502020204030204" pitchFamily="34" charset="0"/>
                <a:ea typeface="Times New Roman" panose="02020603050405020304" pitchFamily="18" charset="0"/>
                <a:cs typeface="Calibri" panose="020F0502020204030204" pitchFamily="34" charset="0"/>
              </a:rPr>
              <a:t>6</a:t>
            </a:r>
            <a:r>
              <a:rPr lang="nl-NL" altLang="nl-NL" dirty="0">
                <a:solidFill>
                  <a:srgbClr val="FDF3C3"/>
                </a:solidFill>
                <a:latin typeface="Calibri" panose="020F0502020204030204" pitchFamily="34" charset="0"/>
                <a:ea typeface="Times New Roman" panose="02020603050405020304" pitchFamily="18" charset="0"/>
                <a:cs typeface="Calibri" panose="020F0502020204030204" pitchFamily="34" charset="0"/>
              </a:rPr>
              <a:t>: </a:t>
            </a:r>
          </a:p>
          <a:p>
            <a:pPr algn="ctr" eaLnBrk="0" fontAlgn="base" hangingPunct="0">
              <a:lnSpc>
                <a:spcPct val="114000"/>
              </a:lnSpc>
              <a:spcBef>
                <a:spcPct val="0"/>
              </a:spcBef>
              <a:spcAft>
                <a:spcPct val="0"/>
              </a:spcAft>
              <a:buClr>
                <a:srgbClr val="B88E00"/>
              </a:buClr>
            </a:pPr>
            <a:r>
              <a:rPr lang="nl-NL" altLang="nl-NL" b="1" dirty="0">
                <a:solidFill>
                  <a:srgbClr val="EBE5F1"/>
                </a:solidFill>
                <a:latin typeface="Calibri" panose="020F0502020204030204" pitchFamily="34" charset="0"/>
                <a:ea typeface="Times New Roman" panose="02020603050405020304" pitchFamily="18" charset="0"/>
                <a:cs typeface="Calibri" panose="020F0502020204030204" pitchFamily="34" charset="0"/>
              </a:rPr>
              <a:t>Integratie </a:t>
            </a:r>
          </a:p>
          <a:p>
            <a:pPr algn="ctr" eaLnBrk="0" fontAlgn="base" hangingPunct="0">
              <a:lnSpc>
                <a:spcPct val="114000"/>
              </a:lnSpc>
              <a:spcBef>
                <a:spcPct val="0"/>
              </a:spcBef>
              <a:spcAft>
                <a:spcPct val="0"/>
              </a:spcAft>
              <a:buClr>
                <a:srgbClr val="B88E00"/>
              </a:buClr>
            </a:pPr>
            <a:r>
              <a:rPr lang="nl-NL" altLang="nl-NL" dirty="0">
                <a:solidFill>
                  <a:srgbClr val="EBE5F1"/>
                </a:solidFill>
                <a:latin typeface="Calibri" panose="020F0502020204030204" pitchFamily="34" charset="0"/>
                <a:ea typeface="Times New Roman" panose="02020603050405020304" pitchFamily="18" charset="0"/>
                <a:cs typeface="Calibri" panose="020F0502020204030204" pitchFamily="34" charset="0"/>
              </a:rPr>
              <a:t>in systemen</a:t>
            </a:r>
          </a:p>
        </p:txBody>
      </p:sp>
      <p:sp>
        <p:nvSpPr>
          <p:cNvPr id="31" name="Afgeronde rechthoek 30">
            <a:extLst>
              <a:ext uri="{FF2B5EF4-FFF2-40B4-BE49-F238E27FC236}">
                <a16:creationId xmlns:a16="http://schemas.microsoft.com/office/drawing/2014/main" id="{D3A2503C-0526-A3C8-EE7A-EF52E02B6109}"/>
              </a:ext>
            </a:extLst>
          </p:cNvPr>
          <p:cNvSpPr/>
          <p:nvPr/>
        </p:nvSpPr>
        <p:spPr>
          <a:xfrm>
            <a:off x="8544810" y="4266189"/>
            <a:ext cx="1467520" cy="930337"/>
          </a:xfrm>
          <a:prstGeom prst="roundRect">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eaLnBrk="0" fontAlgn="base" hangingPunct="0">
              <a:lnSpc>
                <a:spcPct val="114000"/>
              </a:lnSpc>
              <a:spcBef>
                <a:spcPct val="0"/>
              </a:spcBef>
              <a:spcAft>
                <a:spcPct val="0"/>
              </a:spcAft>
              <a:buClr>
                <a:srgbClr val="B88E00"/>
              </a:buClr>
            </a:pPr>
            <a:r>
              <a:rPr lang="nl-NL" altLang="nl-NL" b="1" dirty="0">
                <a:solidFill>
                  <a:srgbClr val="FDF3C3"/>
                </a:solidFill>
                <a:latin typeface="Calibri" panose="020F0502020204030204" pitchFamily="34" charset="0"/>
                <a:ea typeface="Times New Roman" panose="02020603050405020304" pitchFamily="18" charset="0"/>
                <a:cs typeface="Calibri" panose="020F0502020204030204" pitchFamily="34" charset="0"/>
              </a:rPr>
              <a:t>5</a:t>
            </a:r>
            <a:r>
              <a:rPr lang="nl-NL" altLang="nl-NL" dirty="0">
                <a:solidFill>
                  <a:srgbClr val="FDF3C3"/>
                </a:solidFill>
                <a:latin typeface="Calibri" panose="020F0502020204030204" pitchFamily="34" charset="0"/>
                <a:ea typeface="Times New Roman" panose="02020603050405020304" pitchFamily="18" charset="0"/>
                <a:cs typeface="Calibri" panose="020F0502020204030204" pitchFamily="34" charset="0"/>
              </a:rPr>
              <a:t>: </a:t>
            </a:r>
          </a:p>
          <a:p>
            <a:pPr lvl="0" algn="ctr" eaLnBrk="0" fontAlgn="base" hangingPunct="0">
              <a:lnSpc>
                <a:spcPct val="114000"/>
              </a:lnSpc>
              <a:spcBef>
                <a:spcPct val="0"/>
              </a:spcBef>
              <a:spcAft>
                <a:spcPct val="0"/>
              </a:spcAft>
              <a:buClr>
                <a:srgbClr val="B88E00"/>
              </a:buClr>
            </a:pPr>
            <a:r>
              <a:rPr lang="nl-NL" altLang="nl-NL" b="1" dirty="0">
                <a:solidFill>
                  <a:srgbClr val="F7E4FF"/>
                </a:solidFill>
                <a:latin typeface="Calibri" panose="020F0502020204030204" pitchFamily="34" charset="0"/>
                <a:ea typeface="Times New Roman" panose="02020603050405020304" pitchFamily="18" charset="0"/>
                <a:cs typeface="Calibri" panose="020F0502020204030204" pitchFamily="34" charset="0"/>
              </a:rPr>
              <a:t>Beleids-structuur</a:t>
            </a:r>
            <a:r>
              <a:rPr lang="nl-NL" altLang="nl-NL" dirty="0">
                <a:solidFill>
                  <a:srgbClr val="F7E4FF"/>
                </a:solidFill>
                <a:latin typeface="Calibri" panose="020F0502020204030204" pitchFamily="34" charset="0"/>
                <a:ea typeface="Times New Roman" panose="02020603050405020304" pitchFamily="18" charset="0"/>
                <a:cs typeface="Calibri" panose="020F0502020204030204" pitchFamily="34" charset="0"/>
              </a:rPr>
              <a:t> </a:t>
            </a:r>
          </a:p>
        </p:txBody>
      </p:sp>
      <p:sp>
        <p:nvSpPr>
          <p:cNvPr id="33" name="Afgeronde rechthoek 32">
            <a:extLst>
              <a:ext uri="{FF2B5EF4-FFF2-40B4-BE49-F238E27FC236}">
                <a16:creationId xmlns:a16="http://schemas.microsoft.com/office/drawing/2014/main" id="{4C18D52C-5EB4-68E6-2FC3-120144E277C1}"/>
              </a:ext>
            </a:extLst>
          </p:cNvPr>
          <p:cNvSpPr/>
          <p:nvPr/>
        </p:nvSpPr>
        <p:spPr>
          <a:xfrm>
            <a:off x="6970264" y="4249835"/>
            <a:ext cx="1467519" cy="930337"/>
          </a:xfrm>
          <a:prstGeom prst="roundRect">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eaLnBrk="0" fontAlgn="base" hangingPunct="0">
              <a:lnSpc>
                <a:spcPct val="114000"/>
              </a:lnSpc>
              <a:spcBef>
                <a:spcPct val="0"/>
              </a:spcBef>
              <a:spcAft>
                <a:spcPct val="0"/>
              </a:spcAft>
              <a:buClr>
                <a:srgbClr val="B88E00"/>
              </a:buClr>
            </a:pPr>
            <a:r>
              <a:rPr lang="nl-NL" altLang="nl-NL" b="1" dirty="0">
                <a:solidFill>
                  <a:srgbClr val="FDF3C3"/>
                </a:solidFill>
                <a:latin typeface="Calibri" panose="020F0502020204030204" pitchFamily="34" charset="0"/>
                <a:ea typeface="Times New Roman" panose="02020603050405020304" pitchFamily="18" charset="0"/>
                <a:cs typeface="Calibri" panose="020F0502020204030204" pitchFamily="34" charset="0"/>
              </a:rPr>
              <a:t>4</a:t>
            </a:r>
            <a:r>
              <a:rPr lang="nl-NL" altLang="nl-NL" dirty="0">
                <a:solidFill>
                  <a:srgbClr val="FDF3C3"/>
                </a:solidFill>
                <a:latin typeface="Calibri" panose="020F0502020204030204" pitchFamily="34" charset="0"/>
                <a:ea typeface="Times New Roman" panose="02020603050405020304" pitchFamily="18" charset="0"/>
                <a:cs typeface="Calibri" panose="020F0502020204030204" pitchFamily="34" charset="0"/>
              </a:rPr>
              <a:t>: </a:t>
            </a:r>
            <a:r>
              <a:rPr lang="nl-NL" altLang="nl-NL" b="1" dirty="0">
                <a:solidFill>
                  <a:srgbClr val="F7E4FF"/>
                </a:solidFill>
                <a:latin typeface="Calibri" panose="020F0502020204030204" pitchFamily="34" charset="0"/>
                <a:ea typeface="Times New Roman" panose="02020603050405020304" pitchFamily="18" charset="0"/>
                <a:cs typeface="Calibri" panose="020F0502020204030204" pitchFamily="34" charset="0"/>
              </a:rPr>
              <a:t>Governance</a:t>
            </a:r>
          </a:p>
          <a:p>
            <a:pPr lvl="0" algn="ctr" eaLnBrk="0" fontAlgn="base" hangingPunct="0">
              <a:lnSpc>
                <a:spcPct val="114000"/>
              </a:lnSpc>
              <a:spcBef>
                <a:spcPct val="0"/>
              </a:spcBef>
              <a:spcAft>
                <a:spcPct val="0"/>
              </a:spcAft>
              <a:buClr>
                <a:srgbClr val="B88E00"/>
              </a:buClr>
            </a:pPr>
            <a:endParaRPr lang="nl-NL" altLang="nl-NL" dirty="0">
              <a:solidFill>
                <a:srgbClr val="F7E4FF"/>
              </a:solidFill>
              <a:latin typeface="Calibri" panose="020F0502020204030204" pitchFamily="34" charset="0"/>
              <a:ea typeface="Times New Roman" panose="02020603050405020304" pitchFamily="18" charset="0"/>
              <a:cs typeface="Calibri" panose="020F0502020204030204" pitchFamily="34" charset="0"/>
            </a:endParaRPr>
          </a:p>
        </p:txBody>
      </p:sp>
      <p:sp>
        <p:nvSpPr>
          <p:cNvPr id="36" name="Afgeronde rechthoek 35">
            <a:extLst>
              <a:ext uri="{FF2B5EF4-FFF2-40B4-BE49-F238E27FC236}">
                <a16:creationId xmlns:a16="http://schemas.microsoft.com/office/drawing/2014/main" id="{9F141221-F028-D2A4-3C0F-1AE3FCBF1124}"/>
              </a:ext>
            </a:extLst>
          </p:cNvPr>
          <p:cNvSpPr/>
          <p:nvPr/>
        </p:nvSpPr>
        <p:spPr>
          <a:xfrm>
            <a:off x="5394610" y="4259925"/>
            <a:ext cx="1469479" cy="930337"/>
          </a:xfrm>
          <a:prstGeom prst="roundRect">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eaLnBrk="0" fontAlgn="base" hangingPunct="0">
              <a:lnSpc>
                <a:spcPct val="114000"/>
              </a:lnSpc>
              <a:spcBef>
                <a:spcPct val="0"/>
              </a:spcBef>
              <a:spcAft>
                <a:spcPct val="0"/>
              </a:spcAft>
              <a:buClr>
                <a:srgbClr val="B88E00"/>
              </a:buClr>
            </a:pPr>
            <a:r>
              <a:rPr lang="nl-NL" altLang="nl-NL" b="1" dirty="0">
                <a:solidFill>
                  <a:srgbClr val="FDF3C3"/>
                </a:solidFill>
                <a:latin typeface="Calibri" panose="020F0502020204030204" pitchFamily="34" charset="0"/>
                <a:ea typeface="Times New Roman" panose="02020603050405020304" pitchFamily="18" charset="0"/>
                <a:cs typeface="Calibri" panose="020F0502020204030204" pitchFamily="34" charset="0"/>
              </a:rPr>
              <a:t>3</a:t>
            </a:r>
            <a:r>
              <a:rPr lang="nl-NL" altLang="nl-NL" dirty="0">
                <a:solidFill>
                  <a:srgbClr val="FDF3C3"/>
                </a:solidFill>
                <a:latin typeface="Calibri" panose="020F0502020204030204" pitchFamily="34" charset="0"/>
                <a:ea typeface="Times New Roman" panose="02020603050405020304" pitchFamily="18" charset="0"/>
                <a:cs typeface="Calibri" panose="020F0502020204030204" pitchFamily="34" charset="0"/>
              </a:rPr>
              <a:t>: </a:t>
            </a:r>
            <a:r>
              <a:rPr lang="nl-NL" altLang="nl-NL" b="1" dirty="0">
                <a:solidFill>
                  <a:srgbClr val="EBE5F1"/>
                </a:solidFill>
                <a:latin typeface="Calibri" panose="020F0502020204030204" pitchFamily="34" charset="0"/>
                <a:ea typeface="Times New Roman" panose="02020603050405020304" pitchFamily="18" charset="0"/>
                <a:cs typeface="Calibri" panose="020F0502020204030204" pitchFamily="34" charset="0"/>
              </a:rPr>
              <a:t>Visie/Missie </a:t>
            </a:r>
            <a:r>
              <a:rPr lang="nl-NL" altLang="nl-NL" dirty="0">
                <a:solidFill>
                  <a:srgbClr val="EBE5F1"/>
                </a:solidFill>
                <a:latin typeface="Calibri" panose="020F0502020204030204" pitchFamily="34" charset="0"/>
                <a:ea typeface="Times New Roman" panose="02020603050405020304" pitchFamily="18" charset="0"/>
                <a:cs typeface="Calibri" panose="020F0502020204030204" pitchFamily="34" charset="0"/>
              </a:rPr>
              <a:t>workshop</a:t>
            </a:r>
          </a:p>
        </p:txBody>
      </p:sp>
      <p:sp>
        <p:nvSpPr>
          <p:cNvPr id="39" name="Afgeronde rechthoek 38">
            <a:extLst>
              <a:ext uri="{FF2B5EF4-FFF2-40B4-BE49-F238E27FC236}">
                <a16:creationId xmlns:a16="http://schemas.microsoft.com/office/drawing/2014/main" id="{109601E8-4D3F-4798-3AFD-109EC068FDCB}"/>
              </a:ext>
            </a:extLst>
          </p:cNvPr>
          <p:cNvSpPr/>
          <p:nvPr/>
        </p:nvSpPr>
        <p:spPr>
          <a:xfrm>
            <a:off x="3818105" y="4262866"/>
            <a:ext cx="1469478" cy="936981"/>
          </a:xfrm>
          <a:prstGeom prst="roundRect">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eaLnBrk="0" fontAlgn="base" hangingPunct="0">
              <a:lnSpc>
                <a:spcPct val="114000"/>
              </a:lnSpc>
              <a:spcBef>
                <a:spcPct val="0"/>
              </a:spcBef>
              <a:spcAft>
                <a:spcPct val="0"/>
              </a:spcAft>
            </a:pPr>
            <a:r>
              <a:rPr lang="nl-NL" altLang="nl-NL" b="1" dirty="0">
                <a:solidFill>
                  <a:srgbClr val="FDF3C3"/>
                </a:solidFill>
                <a:latin typeface="Calibri" panose="020F0502020204030204" pitchFamily="34" charset="0"/>
                <a:ea typeface="Times New Roman" panose="02020603050405020304" pitchFamily="18" charset="0"/>
                <a:cs typeface="Calibri" panose="020F0502020204030204" pitchFamily="34" charset="0"/>
              </a:rPr>
              <a:t>2:</a:t>
            </a:r>
            <a:r>
              <a:rPr lang="nl-NL" altLang="nl-NL" b="1" dirty="0">
                <a:solidFill>
                  <a:srgbClr val="F7E4FF"/>
                </a:solidFill>
                <a:latin typeface="Calibri" panose="020F0502020204030204" pitchFamily="34" charset="0"/>
                <a:ea typeface="Times New Roman" panose="02020603050405020304" pitchFamily="18" charset="0"/>
                <a:cs typeface="Calibri" panose="020F0502020204030204" pitchFamily="34" charset="0"/>
              </a:rPr>
              <a:t> </a:t>
            </a:r>
          </a:p>
          <a:p>
            <a:pPr lvl="0" algn="ctr" eaLnBrk="0" fontAlgn="base" hangingPunct="0">
              <a:lnSpc>
                <a:spcPct val="114000"/>
              </a:lnSpc>
              <a:spcBef>
                <a:spcPct val="0"/>
              </a:spcBef>
              <a:spcAft>
                <a:spcPct val="0"/>
              </a:spcAft>
            </a:pPr>
            <a:r>
              <a:rPr lang="nl-NL" altLang="nl-NL" b="1" dirty="0">
                <a:solidFill>
                  <a:srgbClr val="F7E4FF"/>
                </a:solidFill>
                <a:latin typeface="Calibri" panose="020F0502020204030204" pitchFamily="34" charset="0"/>
                <a:ea typeface="Times New Roman" panose="02020603050405020304" pitchFamily="18" charset="0"/>
                <a:cs typeface="Calibri" panose="020F0502020204030204" pitchFamily="34" charset="0"/>
              </a:rPr>
              <a:t>Gap analyse</a:t>
            </a:r>
          </a:p>
          <a:p>
            <a:pPr lvl="0" algn="ctr" eaLnBrk="0" fontAlgn="base" hangingPunct="0">
              <a:lnSpc>
                <a:spcPct val="114000"/>
              </a:lnSpc>
              <a:spcBef>
                <a:spcPct val="0"/>
              </a:spcBef>
              <a:spcAft>
                <a:spcPct val="0"/>
              </a:spcAft>
            </a:pPr>
            <a:endParaRPr lang="nl-NL" altLang="nl-NL" dirty="0">
              <a:solidFill>
                <a:srgbClr val="F7E4FF"/>
              </a:solidFill>
              <a:latin typeface="Calibri" panose="020F0502020204030204" pitchFamily="34" charset="0"/>
              <a:ea typeface="Times New Roman" panose="02020603050405020304" pitchFamily="18" charset="0"/>
              <a:cs typeface="Calibri" panose="020F0502020204030204" pitchFamily="34" charset="0"/>
            </a:endParaRPr>
          </a:p>
        </p:txBody>
      </p:sp>
      <p:sp>
        <p:nvSpPr>
          <p:cNvPr id="12" name="Tekstvak 11">
            <a:extLst>
              <a:ext uri="{FF2B5EF4-FFF2-40B4-BE49-F238E27FC236}">
                <a16:creationId xmlns:a16="http://schemas.microsoft.com/office/drawing/2014/main" id="{E5304521-E446-DE1C-9B72-095619642449}"/>
              </a:ext>
            </a:extLst>
          </p:cNvPr>
          <p:cNvSpPr txBox="1"/>
          <p:nvPr/>
        </p:nvSpPr>
        <p:spPr>
          <a:xfrm>
            <a:off x="635788" y="1864998"/>
            <a:ext cx="1607056" cy="369332"/>
          </a:xfrm>
          <a:prstGeom prst="rect">
            <a:avLst/>
          </a:prstGeom>
          <a:noFill/>
        </p:spPr>
        <p:txBody>
          <a:bodyPr wrap="square" rtlCol="0">
            <a:spAutoFit/>
          </a:bodyPr>
          <a:lstStyle/>
          <a:p>
            <a:r>
              <a:rPr lang="nl-NL" altLang="nl-NL" b="1" dirty="0">
                <a:solidFill>
                  <a:srgbClr val="456E73"/>
                </a:solidFill>
                <a:latin typeface="Calibri" panose="020F0502020204030204" pitchFamily="34" charset="0"/>
                <a:ea typeface="Times New Roman" panose="02020603050405020304" pitchFamily="18" charset="0"/>
                <a:cs typeface="Calibri" panose="020F0502020204030204" pitchFamily="34" charset="0"/>
              </a:rPr>
              <a:t>Basisprincipes</a:t>
            </a:r>
            <a:r>
              <a:rPr lang="nl-NL" altLang="nl-NL"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a:t>
            </a:r>
            <a:endParaRPr lang="en-US" dirty="0"/>
          </a:p>
        </p:txBody>
      </p:sp>
    </p:spTree>
    <p:extLst>
      <p:ext uri="{BB962C8B-B14F-4D97-AF65-F5344CB8AC3E}">
        <p14:creationId xmlns:p14="http://schemas.microsoft.com/office/powerpoint/2010/main" val="29486763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AF1EB-2CBA-E820-A2F9-C8D061A7FB62}"/>
            </a:ext>
          </a:extLst>
        </p:cNvPr>
        <p:cNvGrpSpPr/>
        <p:nvPr/>
      </p:nvGrpSpPr>
      <p:grpSpPr>
        <a:xfrm>
          <a:off x="0" y="0"/>
          <a:ext cx="0" cy="0"/>
          <a:chOff x="0" y="0"/>
          <a:chExt cx="0" cy="0"/>
        </a:xfrm>
      </p:grpSpPr>
      <p:sp>
        <p:nvSpPr>
          <p:cNvPr id="24" name="Rechthoek 23">
            <a:extLst>
              <a:ext uri="{FF2B5EF4-FFF2-40B4-BE49-F238E27FC236}">
                <a16:creationId xmlns:a16="http://schemas.microsoft.com/office/drawing/2014/main" id="{54BFAC14-FA36-22BE-DA88-F2E2FBAB54CE}"/>
              </a:ext>
            </a:extLst>
          </p:cNvPr>
          <p:cNvSpPr/>
          <p:nvPr/>
        </p:nvSpPr>
        <p:spPr>
          <a:xfrm>
            <a:off x="0" y="2201848"/>
            <a:ext cx="12192000" cy="4656152"/>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sp>
        <p:nvSpPr>
          <p:cNvPr id="7" name="Tekstvak 6">
            <a:extLst>
              <a:ext uri="{FF2B5EF4-FFF2-40B4-BE49-F238E27FC236}">
                <a16:creationId xmlns:a16="http://schemas.microsoft.com/office/drawing/2014/main" id="{728F7775-C654-0305-9CC1-C0D60DCEA029}"/>
              </a:ext>
            </a:extLst>
          </p:cNvPr>
          <p:cNvSpPr txBox="1"/>
          <p:nvPr/>
        </p:nvSpPr>
        <p:spPr>
          <a:xfrm>
            <a:off x="509032" y="416744"/>
            <a:ext cx="11682968" cy="1785104"/>
          </a:xfrm>
          <a:prstGeom prst="rect">
            <a:avLst/>
          </a:prstGeom>
          <a:noFill/>
        </p:spPr>
        <p:txBody>
          <a:bodyPr wrap="square" rtlCol="0">
            <a:spAutoFit/>
          </a:bodyPr>
          <a:lstStyle/>
          <a:p>
            <a:r>
              <a:rPr lang="en-US" sz="5000" dirty="0">
                <a:solidFill>
                  <a:srgbClr val="B88E00"/>
                </a:solidFill>
              </a:rPr>
              <a:t>Roadmap:</a:t>
            </a:r>
          </a:p>
          <a:p>
            <a:r>
              <a:rPr lang="en-US" sz="6000" dirty="0">
                <a:solidFill>
                  <a:srgbClr val="B88E00"/>
                </a:solidFill>
              </a:rPr>
              <a:t>Pak je </a:t>
            </a:r>
            <a:r>
              <a:rPr lang="en-US" sz="6000" dirty="0" err="1">
                <a:solidFill>
                  <a:srgbClr val="B88E00"/>
                </a:solidFill>
              </a:rPr>
              <a:t>risico’s</a:t>
            </a:r>
            <a:r>
              <a:rPr lang="en-US" sz="6000" dirty="0">
                <a:solidFill>
                  <a:srgbClr val="B88E00"/>
                </a:solidFill>
              </a:rPr>
              <a:t> </a:t>
            </a:r>
            <a:r>
              <a:rPr lang="en-US" sz="6000" dirty="0" err="1">
                <a:solidFill>
                  <a:srgbClr val="B88E00"/>
                </a:solidFill>
              </a:rPr>
              <a:t>aan</a:t>
            </a:r>
            <a:endParaRPr lang="en-US" sz="5500" dirty="0">
              <a:solidFill>
                <a:srgbClr val="B88E00"/>
              </a:solidFill>
            </a:endParaRPr>
          </a:p>
        </p:txBody>
      </p:sp>
      <p:sp>
        <p:nvSpPr>
          <p:cNvPr id="29" name="Afgeronde rechthoek 28">
            <a:extLst>
              <a:ext uri="{FF2B5EF4-FFF2-40B4-BE49-F238E27FC236}">
                <a16:creationId xmlns:a16="http://schemas.microsoft.com/office/drawing/2014/main" id="{E43C1A38-8FD3-97DA-94EA-56023B7F5094}"/>
              </a:ext>
            </a:extLst>
          </p:cNvPr>
          <p:cNvSpPr/>
          <p:nvPr/>
        </p:nvSpPr>
        <p:spPr>
          <a:xfrm>
            <a:off x="9885147" y="-319389"/>
            <a:ext cx="1880284" cy="1958197"/>
          </a:xfrm>
          <a:prstGeom prst="round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Afbeelding 29">
            <a:extLst>
              <a:ext uri="{FF2B5EF4-FFF2-40B4-BE49-F238E27FC236}">
                <a16:creationId xmlns:a16="http://schemas.microsoft.com/office/drawing/2014/main" id="{230814FF-D8E8-58FB-1341-C8EBA18419D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22272" y="-2798"/>
            <a:ext cx="1606033" cy="1606033"/>
          </a:xfrm>
          <a:prstGeom prst="rect">
            <a:avLst/>
          </a:prstGeom>
        </p:spPr>
      </p:pic>
      <p:grpSp>
        <p:nvGrpSpPr>
          <p:cNvPr id="4" name="Groep 3">
            <a:extLst>
              <a:ext uri="{FF2B5EF4-FFF2-40B4-BE49-F238E27FC236}">
                <a16:creationId xmlns:a16="http://schemas.microsoft.com/office/drawing/2014/main" id="{DC135FA0-0A89-6D46-9330-F8D86D89A517}"/>
              </a:ext>
            </a:extLst>
          </p:cNvPr>
          <p:cNvGrpSpPr/>
          <p:nvPr/>
        </p:nvGrpSpPr>
        <p:grpSpPr>
          <a:xfrm>
            <a:off x="4212498" y="2327652"/>
            <a:ext cx="3983247" cy="4100584"/>
            <a:chOff x="3435450" y="1737991"/>
            <a:chExt cx="4468609" cy="4640886"/>
          </a:xfrm>
        </p:grpSpPr>
        <p:sp>
          <p:nvSpPr>
            <p:cNvPr id="6" name="Ring 5">
              <a:extLst>
                <a:ext uri="{FF2B5EF4-FFF2-40B4-BE49-F238E27FC236}">
                  <a16:creationId xmlns:a16="http://schemas.microsoft.com/office/drawing/2014/main" id="{29611FED-8E87-F033-BC7E-E9CCE3B509EC}"/>
                </a:ext>
              </a:extLst>
            </p:cNvPr>
            <p:cNvSpPr/>
            <p:nvPr/>
          </p:nvSpPr>
          <p:spPr>
            <a:xfrm>
              <a:off x="3435450" y="1912979"/>
              <a:ext cx="4468609" cy="4465426"/>
            </a:xfrm>
            <a:prstGeom prst="donut">
              <a:avLst>
                <a:gd name="adj" fmla="val 6667"/>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sp>
          <p:nvSpPr>
            <p:cNvPr id="8" name="Cirkel 7">
              <a:extLst>
                <a:ext uri="{FF2B5EF4-FFF2-40B4-BE49-F238E27FC236}">
                  <a16:creationId xmlns:a16="http://schemas.microsoft.com/office/drawing/2014/main" id="{2F7706B8-FE44-F0FA-C733-D6894908606A}"/>
                </a:ext>
              </a:extLst>
            </p:cNvPr>
            <p:cNvSpPr/>
            <p:nvPr/>
          </p:nvSpPr>
          <p:spPr>
            <a:xfrm>
              <a:off x="4077646" y="2484711"/>
              <a:ext cx="3273726" cy="3337028"/>
            </a:xfrm>
            <a:prstGeom prst="pie">
              <a:avLst>
                <a:gd name="adj1" fmla="val 21593764"/>
                <a:gd name="adj2" fmla="val 5397002"/>
              </a:avLst>
            </a:prstGeom>
            <a:solidFill>
              <a:srgbClr val="CADF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sp>
          <p:nvSpPr>
            <p:cNvPr id="9" name="Cirkel 8">
              <a:extLst>
                <a:ext uri="{FF2B5EF4-FFF2-40B4-BE49-F238E27FC236}">
                  <a16:creationId xmlns:a16="http://schemas.microsoft.com/office/drawing/2014/main" id="{E05E187F-C887-6C52-4472-0051E1BD143A}"/>
                </a:ext>
              </a:extLst>
            </p:cNvPr>
            <p:cNvSpPr/>
            <p:nvPr/>
          </p:nvSpPr>
          <p:spPr>
            <a:xfrm rot="10800000">
              <a:off x="4006796" y="2458182"/>
              <a:ext cx="3337645" cy="3305589"/>
            </a:xfrm>
            <a:prstGeom prst="pie">
              <a:avLst>
                <a:gd name="adj1" fmla="val 0"/>
                <a:gd name="adj2" fmla="val 5377606"/>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pic>
          <p:nvPicPr>
            <p:cNvPr id="15" name="Graphic 14" descr="Gebruiker met effen opvulling">
              <a:extLst>
                <a:ext uri="{FF2B5EF4-FFF2-40B4-BE49-F238E27FC236}">
                  <a16:creationId xmlns:a16="http://schemas.microsoft.com/office/drawing/2014/main" id="{648F257C-FEC1-4640-1615-D7069AB194F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72451" y="5204032"/>
              <a:ext cx="664144" cy="664144"/>
            </a:xfrm>
            <a:prstGeom prst="rect">
              <a:avLst/>
            </a:prstGeom>
          </p:spPr>
        </p:pic>
        <p:pic>
          <p:nvPicPr>
            <p:cNvPr id="16" name="Graphic 15" descr="Gebruiker met effen opvulling">
              <a:extLst>
                <a:ext uri="{FF2B5EF4-FFF2-40B4-BE49-F238E27FC236}">
                  <a16:creationId xmlns:a16="http://schemas.microsoft.com/office/drawing/2014/main" id="{E3421654-A5F2-2BDD-2B8A-5D3E64B6FFD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150775" y="1737991"/>
              <a:ext cx="664144" cy="664144"/>
            </a:xfrm>
            <a:prstGeom prst="rect">
              <a:avLst/>
            </a:prstGeom>
          </p:spPr>
        </p:pic>
        <p:pic>
          <p:nvPicPr>
            <p:cNvPr id="18" name="Graphic 17" descr="Tandwielen met effen opvulling">
              <a:extLst>
                <a:ext uri="{FF2B5EF4-FFF2-40B4-BE49-F238E27FC236}">
                  <a16:creationId xmlns:a16="http://schemas.microsoft.com/office/drawing/2014/main" id="{3C919C21-951F-6FA1-49BB-C5978400FB2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89429" y="4776022"/>
              <a:ext cx="987751" cy="987750"/>
            </a:xfrm>
            <a:prstGeom prst="rect">
              <a:avLst/>
            </a:prstGeom>
          </p:spPr>
        </p:pic>
        <p:pic>
          <p:nvPicPr>
            <p:cNvPr id="20" name="Graphic 19" descr="Chatballon met effen opvulling">
              <a:extLst>
                <a:ext uri="{FF2B5EF4-FFF2-40B4-BE49-F238E27FC236}">
                  <a16:creationId xmlns:a16="http://schemas.microsoft.com/office/drawing/2014/main" id="{2744E592-0716-2D46-A7DC-3B4C05B4663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789500" y="2667302"/>
              <a:ext cx="765319" cy="765319"/>
            </a:xfrm>
            <a:prstGeom prst="rect">
              <a:avLst/>
            </a:prstGeom>
          </p:spPr>
        </p:pic>
        <p:sp>
          <p:nvSpPr>
            <p:cNvPr id="22" name="Tekstvak 21">
              <a:extLst>
                <a:ext uri="{FF2B5EF4-FFF2-40B4-BE49-F238E27FC236}">
                  <a16:creationId xmlns:a16="http://schemas.microsoft.com/office/drawing/2014/main" id="{572D836D-9C39-1997-8F49-C09AB592BE72}"/>
                </a:ext>
              </a:extLst>
            </p:cNvPr>
            <p:cNvSpPr txBox="1"/>
            <p:nvPr/>
          </p:nvSpPr>
          <p:spPr>
            <a:xfrm>
              <a:off x="5682402" y="4142646"/>
              <a:ext cx="1689950" cy="731493"/>
            </a:xfrm>
            <a:prstGeom prst="rect">
              <a:avLst/>
            </a:prstGeom>
            <a:noFill/>
          </p:spPr>
          <p:txBody>
            <a:bodyPr wrap="square" rtlCol="0">
              <a:spAutoFit/>
            </a:bodyPr>
            <a:lstStyle/>
            <a:p>
              <a:r>
                <a:rPr lang="nl-NL" noProof="1">
                  <a:solidFill>
                    <a:srgbClr val="6B9F9F"/>
                  </a:solidFill>
                </a:rPr>
                <a:t>Richt je organisatie in</a:t>
              </a:r>
            </a:p>
          </p:txBody>
        </p:sp>
        <p:sp>
          <p:nvSpPr>
            <p:cNvPr id="25" name="Tekstvak 24">
              <a:extLst>
                <a:ext uri="{FF2B5EF4-FFF2-40B4-BE49-F238E27FC236}">
                  <a16:creationId xmlns:a16="http://schemas.microsoft.com/office/drawing/2014/main" id="{3A803CC7-6AA3-223C-AB39-472A881EFB4E}"/>
                </a:ext>
              </a:extLst>
            </p:cNvPr>
            <p:cNvSpPr txBox="1"/>
            <p:nvPr/>
          </p:nvSpPr>
          <p:spPr>
            <a:xfrm>
              <a:off x="4199115" y="3321870"/>
              <a:ext cx="1412937" cy="731493"/>
            </a:xfrm>
            <a:prstGeom prst="rect">
              <a:avLst/>
            </a:prstGeom>
            <a:noFill/>
          </p:spPr>
          <p:txBody>
            <a:bodyPr wrap="square" rtlCol="0">
              <a:spAutoFit/>
            </a:bodyPr>
            <a:lstStyle/>
            <a:p>
              <a:pPr algn="r"/>
              <a:r>
                <a:rPr lang="nl-NL" noProof="1">
                  <a:solidFill>
                    <a:srgbClr val="DABAD5"/>
                  </a:solidFill>
                </a:rPr>
                <a:t>Meet, deel &amp; verbeter</a:t>
              </a:r>
            </a:p>
          </p:txBody>
        </p:sp>
        <p:sp>
          <p:nvSpPr>
            <p:cNvPr id="26" name="Tekstvak 25">
              <a:extLst>
                <a:ext uri="{FF2B5EF4-FFF2-40B4-BE49-F238E27FC236}">
                  <a16:creationId xmlns:a16="http://schemas.microsoft.com/office/drawing/2014/main" id="{27A61400-223D-B499-61E7-FDCD5D0E5A11}"/>
                </a:ext>
              </a:extLst>
            </p:cNvPr>
            <p:cNvSpPr txBox="1"/>
            <p:nvPr/>
          </p:nvSpPr>
          <p:spPr>
            <a:xfrm>
              <a:off x="5989751" y="5995714"/>
              <a:ext cx="1374860" cy="383163"/>
            </a:xfrm>
            <a:prstGeom prst="rect">
              <a:avLst/>
            </a:prstGeom>
            <a:noFill/>
          </p:spPr>
          <p:txBody>
            <a:bodyPr wrap="none" rtlCol="0">
              <a:spAutoFit/>
            </a:bodyPr>
            <a:lstStyle/>
            <a:p>
              <a:r>
                <a:rPr lang="nl-NL" sz="1600" noProof="1">
                  <a:solidFill>
                    <a:srgbClr val="B88E00"/>
                  </a:solidFill>
                </a:rPr>
                <a:t>Werk samen</a:t>
              </a:r>
            </a:p>
          </p:txBody>
        </p:sp>
      </p:grpSp>
      <p:sp>
        <p:nvSpPr>
          <p:cNvPr id="49" name="Cirkel 48">
            <a:extLst>
              <a:ext uri="{FF2B5EF4-FFF2-40B4-BE49-F238E27FC236}">
                <a16:creationId xmlns:a16="http://schemas.microsoft.com/office/drawing/2014/main" id="{EB20E717-003F-3CAE-7FE4-0AB530D3B3D1}"/>
              </a:ext>
            </a:extLst>
          </p:cNvPr>
          <p:cNvSpPr/>
          <p:nvPr/>
        </p:nvSpPr>
        <p:spPr>
          <a:xfrm rot="16200000">
            <a:off x="4789108" y="2941665"/>
            <a:ext cx="2911033" cy="2975122"/>
          </a:xfrm>
          <a:prstGeom prst="pie">
            <a:avLst>
              <a:gd name="adj1" fmla="val 21543985"/>
              <a:gd name="adj2" fmla="val 5399119"/>
            </a:avLst>
          </a:prstGeom>
          <a:solidFill>
            <a:srgbClr val="6B9F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pic>
        <p:nvPicPr>
          <p:cNvPr id="50" name="Graphic 49" descr="Roos met effen opvulling">
            <a:extLst>
              <a:ext uri="{FF2B5EF4-FFF2-40B4-BE49-F238E27FC236}">
                <a16:creationId xmlns:a16="http://schemas.microsoft.com/office/drawing/2014/main" id="{DDEE34C3-A6B9-5C76-2C1C-8DB7EC0B53D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215395" y="3121467"/>
            <a:ext cx="729678" cy="709659"/>
          </a:xfrm>
          <a:prstGeom prst="rect">
            <a:avLst/>
          </a:prstGeom>
        </p:spPr>
      </p:pic>
      <p:sp>
        <p:nvSpPr>
          <p:cNvPr id="51" name="Tekstvak 50">
            <a:extLst>
              <a:ext uri="{FF2B5EF4-FFF2-40B4-BE49-F238E27FC236}">
                <a16:creationId xmlns:a16="http://schemas.microsoft.com/office/drawing/2014/main" id="{C60DC298-3BFE-19B6-13A4-BE3A058B5205}"/>
              </a:ext>
            </a:extLst>
          </p:cNvPr>
          <p:cNvSpPr txBox="1"/>
          <p:nvPr/>
        </p:nvSpPr>
        <p:spPr>
          <a:xfrm>
            <a:off x="6227086" y="3762674"/>
            <a:ext cx="1407832" cy="646331"/>
          </a:xfrm>
          <a:prstGeom prst="rect">
            <a:avLst/>
          </a:prstGeom>
          <a:noFill/>
        </p:spPr>
        <p:txBody>
          <a:bodyPr wrap="square" rtlCol="0">
            <a:spAutoFit/>
          </a:bodyPr>
          <a:lstStyle/>
          <a:p>
            <a:r>
              <a:rPr lang="nl-NL" noProof="1">
                <a:solidFill>
                  <a:srgbClr val="CADFE1"/>
                </a:solidFill>
              </a:rPr>
              <a:t>Bepaal waar je begint</a:t>
            </a:r>
          </a:p>
        </p:txBody>
      </p:sp>
      <p:sp>
        <p:nvSpPr>
          <p:cNvPr id="28" name="Cirkel 27">
            <a:extLst>
              <a:ext uri="{FF2B5EF4-FFF2-40B4-BE49-F238E27FC236}">
                <a16:creationId xmlns:a16="http://schemas.microsoft.com/office/drawing/2014/main" id="{58E2C00E-9DBD-37F5-A871-90EB74CB6477}"/>
              </a:ext>
            </a:extLst>
          </p:cNvPr>
          <p:cNvSpPr/>
          <p:nvPr/>
        </p:nvSpPr>
        <p:spPr>
          <a:xfrm rot="5400000">
            <a:off x="4172317" y="2679800"/>
            <a:ext cx="3696953" cy="3849567"/>
          </a:xfrm>
          <a:prstGeom prst="pie">
            <a:avLst>
              <a:gd name="adj1" fmla="val 0"/>
              <a:gd name="adj2" fmla="val 5377606"/>
            </a:avLst>
          </a:prstGeom>
          <a:solidFill>
            <a:srgbClr val="DABA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sp>
        <p:nvSpPr>
          <p:cNvPr id="52" name="Tekstvak 51">
            <a:extLst>
              <a:ext uri="{FF2B5EF4-FFF2-40B4-BE49-F238E27FC236}">
                <a16:creationId xmlns:a16="http://schemas.microsoft.com/office/drawing/2014/main" id="{70D3A84F-6685-462B-27E3-16D36DEBEF3B}"/>
              </a:ext>
            </a:extLst>
          </p:cNvPr>
          <p:cNvSpPr txBox="1"/>
          <p:nvPr/>
        </p:nvSpPr>
        <p:spPr>
          <a:xfrm>
            <a:off x="4409452" y="4637647"/>
            <a:ext cx="1473356" cy="769441"/>
          </a:xfrm>
          <a:prstGeom prst="rect">
            <a:avLst/>
          </a:prstGeom>
          <a:noFill/>
        </p:spPr>
        <p:txBody>
          <a:bodyPr wrap="square" rtlCol="0">
            <a:spAutoFit/>
          </a:bodyPr>
          <a:lstStyle/>
          <a:p>
            <a:pPr algn="r"/>
            <a:r>
              <a:rPr lang="nl-NL" sz="2200" noProof="1">
                <a:solidFill>
                  <a:srgbClr val="6D0A51"/>
                </a:solidFill>
              </a:rPr>
              <a:t>Pak je risico’s aan</a:t>
            </a:r>
          </a:p>
        </p:txBody>
      </p:sp>
      <p:pic>
        <p:nvPicPr>
          <p:cNvPr id="53" name="Graphic 52" descr="Controlelijst met effen opvulling">
            <a:extLst>
              <a:ext uri="{FF2B5EF4-FFF2-40B4-BE49-F238E27FC236}">
                <a16:creationId xmlns:a16="http://schemas.microsoft.com/office/drawing/2014/main" id="{377059D1-A442-D391-1EEE-9D4ADE4E9D9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89876" y="5378289"/>
            <a:ext cx="880466" cy="872756"/>
          </a:xfrm>
          <a:prstGeom prst="rect">
            <a:avLst/>
          </a:prstGeom>
        </p:spPr>
      </p:pic>
      <p:pic>
        <p:nvPicPr>
          <p:cNvPr id="54" name="Graphic 53" descr="Gebruiker met effen opvulling">
            <a:extLst>
              <a:ext uri="{FF2B5EF4-FFF2-40B4-BE49-F238E27FC236}">
                <a16:creationId xmlns:a16="http://schemas.microsoft.com/office/drawing/2014/main" id="{E737AAAA-C0F6-D8B4-454A-F22EFA9265E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52323" y="3191088"/>
            <a:ext cx="586507" cy="570416"/>
          </a:xfrm>
          <a:prstGeom prst="rect">
            <a:avLst/>
          </a:prstGeom>
        </p:spPr>
      </p:pic>
      <p:sp>
        <p:nvSpPr>
          <p:cNvPr id="55" name="Tekstvak 54">
            <a:extLst>
              <a:ext uri="{FF2B5EF4-FFF2-40B4-BE49-F238E27FC236}">
                <a16:creationId xmlns:a16="http://schemas.microsoft.com/office/drawing/2014/main" id="{B35CDC43-D2FE-14DD-BD81-AE14293EB124}"/>
              </a:ext>
            </a:extLst>
          </p:cNvPr>
          <p:cNvSpPr txBox="1"/>
          <p:nvPr/>
        </p:nvSpPr>
        <p:spPr>
          <a:xfrm>
            <a:off x="6277806" y="2484737"/>
            <a:ext cx="1082267" cy="290775"/>
          </a:xfrm>
          <a:prstGeom prst="rect">
            <a:avLst/>
          </a:prstGeom>
          <a:noFill/>
        </p:spPr>
        <p:txBody>
          <a:bodyPr wrap="none" rtlCol="0">
            <a:spAutoFit/>
          </a:bodyPr>
          <a:lstStyle/>
          <a:p>
            <a:r>
              <a:rPr lang="nl-NL" sz="1600" noProof="1">
                <a:solidFill>
                  <a:srgbClr val="B88E00"/>
                </a:solidFill>
              </a:rPr>
              <a:t>Werk samen</a:t>
            </a:r>
          </a:p>
        </p:txBody>
      </p:sp>
    </p:spTree>
    <p:extLst>
      <p:ext uri="{BB962C8B-B14F-4D97-AF65-F5344CB8AC3E}">
        <p14:creationId xmlns:p14="http://schemas.microsoft.com/office/powerpoint/2010/main" val="21113037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7638A-59CC-3B5A-AF5F-F1AD58FA8B2A}"/>
            </a:ext>
          </a:extLst>
        </p:cNvPr>
        <p:cNvGrpSpPr/>
        <p:nvPr/>
      </p:nvGrpSpPr>
      <p:grpSpPr>
        <a:xfrm>
          <a:off x="0" y="0"/>
          <a:ext cx="0" cy="0"/>
          <a:chOff x="0" y="0"/>
          <a:chExt cx="0" cy="0"/>
        </a:xfrm>
      </p:grpSpPr>
      <p:cxnSp>
        <p:nvCxnSpPr>
          <p:cNvPr id="30" name="Rechte verbindingslijn met pijl 29">
            <a:extLst>
              <a:ext uri="{FF2B5EF4-FFF2-40B4-BE49-F238E27FC236}">
                <a16:creationId xmlns:a16="http://schemas.microsoft.com/office/drawing/2014/main" id="{718FFECB-4880-B4B1-0E0B-BFCF6AF55476}"/>
              </a:ext>
            </a:extLst>
          </p:cNvPr>
          <p:cNvCxnSpPr>
            <a:cxnSpLocks/>
          </p:cNvCxnSpPr>
          <p:nvPr/>
        </p:nvCxnSpPr>
        <p:spPr>
          <a:xfrm>
            <a:off x="3904946" y="3687856"/>
            <a:ext cx="0" cy="577775"/>
          </a:xfrm>
          <a:prstGeom prst="straightConnector1">
            <a:avLst/>
          </a:prstGeom>
          <a:ln w="38100">
            <a:solidFill>
              <a:srgbClr val="B88E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77A81B1D-3781-0ACF-D703-F28B78C80E94}"/>
              </a:ext>
            </a:extLst>
          </p:cNvPr>
          <p:cNvCxnSpPr/>
          <p:nvPr/>
        </p:nvCxnSpPr>
        <p:spPr>
          <a:xfrm flipV="1">
            <a:off x="1586967" y="3446930"/>
            <a:ext cx="9446876" cy="21897"/>
          </a:xfrm>
          <a:prstGeom prst="line">
            <a:avLst/>
          </a:prstGeom>
          <a:ln w="254000">
            <a:solidFill>
              <a:srgbClr val="6D0A51"/>
            </a:solidFill>
          </a:ln>
        </p:spPr>
        <p:style>
          <a:lnRef idx="1">
            <a:schemeClr val="accent1"/>
          </a:lnRef>
          <a:fillRef idx="0">
            <a:schemeClr val="accent1"/>
          </a:fillRef>
          <a:effectRef idx="0">
            <a:schemeClr val="accent1"/>
          </a:effectRef>
          <a:fontRef idx="minor">
            <a:schemeClr val="tx1"/>
          </a:fontRef>
        </p:style>
      </p:cxnSp>
      <p:sp>
        <p:nvSpPr>
          <p:cNvPr id="11" name="Rechthoek 10">
            <a:extLst>
              <a:ext uri="{FF2B5EF4-FFF2-40B4-BE49-F238E27FC236}">
                <a16:creationId xmlns:a16="http://schemas.microsoft.com/office/drawing/2014/main" id="{79CF6B3D-0F9B-DDDF-BC0F-F396FD512428}"/>
              </a:ext>
            </a:extLst>
          </p:cNvPr>
          <p:cNvSpPr/>
          <p:nvPr/>
        </p:nvSpPr>
        <p:spPr>
          <a:xfrm>
            <a:off x="635788" y="799647"/>
            <a:ext cx="11278844" cy="914336"/>
          </a:xfrm>
          <a:prstGeom prst="rect">
            <a:avLst/>
          </a:prstGeom>
          <a:solidFill>
            <a:srgbClr val="DABA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hthoek 4">
            <a:extLst>
              <a:ext uri="{FF2B5EF4-FFF2-40B4-BE49-F238E27FC236}">
                <a16:creationId xmlns:a16="http://schemas.microsoft.com/office/drawing/2014/main" id="{C7632879-C176-E8E8-838E-900D1DA9AC8B}"/>
              </a:ext>
            </a:extLst>
          </p:cNvPr>
          <p:cNvSpPr/>
          <p:nvPr/>
        </p:nvSpPr>
        <p:spPr>
          <a:xfrm>
            <a:off x="6994570" y="2815374"/>
            <a:ext cx="6105002" cy="3026626"/>
          </a:xfrm>
          <a:prstGeom prst="rect">
            <a:avLst/>
          </a:prstGeom>
        </p:spPr>
        <p:txBody>
          <a:bodyPr vert="horz" lIns="91440" tIns="45720" rIns="91440" bIns="45720" rtlCol="0">
            <a:normAutofit/>
          </a:bodyPr>
          <a:lstStyle/>
          <a:p>
            <a:pPr marL="179705" indent="-205105">
              <a:lnSpc>
                <a:spcPct val="150000"/>
              </a:lnSpc>
              <a:spcBef>
                <a:spcPts val="600"/>
              </a:spcBef>
            </a:pPr>
            <a:br>
              <a:rPr lang="en-US" sz="1100" dirty="0">
                <a:highlight>
                  <a:srgbClr val="FFFF00"/>
                </a:highlight>
              </a:rPr>
            </a:br>
            <a:endParaRPr lang="en-US" sz="1100" dirty="0"/>
          </a:p>
        </p:txBody>
      </p:sp>
      <p:sp>
        <p:nvSpPr>
          <p:cNvPr id="3" name="Tekstvak 2">
            <a:extLst>
              <a:ext uri="{FF2B5EF4-FFF2-40B4-BE49-F238E27FC236}">
                <a16:creationId xmlns:a16="http://schemas.microsoft.com/office/drawing/2014/main" id="{68A67538-C9A8-C342-4F54-921E5664799D}"/>
              </a:ext>
            </a:extLst>
          </p:cNvPr>
          <p:cNvSpPr txBox="1"/>
          <p:nvPr/>
        </p:nvSpPr>
        <p:spPr>
          <a:xfrm>
            <a:off x="560369" y="152367"/>
            <a:ext cx="9401678" cy="707886"/>
          </a:xfrm>
          <a:prstGeom prst="rect">
            <a:avLst/>
          </a:prstGeom>
          <a:noFill/>
        </p:spPr>
        <p:txBody>
          <a:bodyPr wrap="square" rtlCol="0">
            <a:spAutoFit/>
          </a:bodyPr>
          <a:lstStyle/>
          <a:p>
            <a:r>
              <a:rPr lang="en-US" sz="4000" dirty="0">
                <a:solidFill>
                  <a:srgbClr val="B88E00"/>
                </a:solidFill>
              </a:rPr>
              <a:t>Roadmap:</a:t>
            </a:r>
          </a:p>
        </p:txBody>
      </p:sp>
      <p:sp>
        <p:nvSpPr>
          <p:cNvPr id="6" name="Tekstvak 5">
            <a:extLst>
              <a:ext uri="{FF2B5EF4-FFF2-40B4-BE49-F238E27FC236}">
                <a16:creationId xmlns:a16="http://schemas.microsoft.com/office/drawing/2014/main" id="{493B3447-FBA7-A864-2B8F-56F6EA5BC67A}"/>
              </a:ext>
            </a:extLst>
          </p:cNvPr>
          <p:cNvSpPr txBox="1"/>
          <p:nvPr/>
        </p:nvSpPr>
        <p:spPr>
          <a:xfrm>
            <a:off x="635787" y="1921320"/>
            <a:ext cx="11278844" cy="705899"/>
          </a:xfrm>
          <a:prstGeom prst="rect">
            <a:avLst/>
          </a:prstGeom>
          <a:solidFill>
            <a:srgbClr val="FDF4E1"/>
          </a:solidFill>
        </p:spPr>
        <p:txBody>
          <a:bodyPr wrap="square" rtlCol="0">
            <a:spAutoFit/>
          </a:bodyPr>
          <a:lstStyle/>
          <a:p>
            <a:pPr lvl="0" algn="ctr" eaLnBrk="0" fontAlgn="base" hangingPunct="0">
              <a:lnSpc>
                <a:spcPct val="114000"/>
              </a:lnSpc>
              <a:spcBef>
                <a:spcPct val="0"/>
              </a:spcBef>
              <a:spcAft>
                <a:spcPct val="0"/>
              </a:spcAft>
            </a:pPr>
            <a:r>
              <a:rPr lang="nl-NL" altLang="nl-NL"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Wees realistisch èn ambitieus</a:t>
            </a:r>
            <a:r>
              <a:rPr lang="nl-NL" altLang="nl-NL" dirty="0">
                <a:solidFill>
                  <a:schemeClr val="tx1">
                    <a:lumMod val="65000"/>
                    <a:lumOff val="35000"/>
                  </a:schemeClr>
                </a:solidFill>
                <a:latin typeface="Calibri" panose="020F0502020204030204" pitchFamily="34" charset="0"/>
                <a:ea typeface="Times New Roman" panose="02020603050405020304" pitchFamily="18" charset="0"/>
                <a:cs typeface="Times New Roman" panose="02020603050405020304" pitchFamily="18" charset="0"/>
              </a:rPr>
              <a:t> </a:t>
            </a:r>
            <a:r>
              <a:rPr lang="nl-NL" altLang="nl-NL" dirty="0">
                <a:solidFill>
                  <a:srgbClr val="B88E00"/>
                </a:solidFill>
                <a:latin typeface="Calibri" panose="020F0502020204030204" pitchFamily="34" charset="0"/>
                <a:ea typeface="Times New Roman" panose="02020603050405020304" pitchFamily="18" charset="0"/>
                <a:cs typeface="Times New Roman" panose="02020603050405020304" pitchFamily="18" charset="0"/>
              </a:rPr>
              <a:t>•</a:t>
            </a:r>
            <a:r>
              <a:rPr lang="nl-NL" altLang="nl-NL" dirty="0">
                <a:solidFill>
                  <a:schemeClr val="tx1">
                    <a:lumMod val="65000"/>
                    <a:lumOff val="35000"/>
                  </a:schemeClr>
                </a:solidFill>
                <a:latin typeface="Calibri" panose="020F0502020204030204" pitchFamily="34" charset="0"/>
                <a:ea typeface="Times New Roman" panose="02020603050405020304" pitchFamily="18" charset="0"/>
                <a:cs typeface="Times New Roman" panose="02020603050405020304" pitchFamily="18" charset="0"/>
              </a:rPr>
              <a:t> </a:t>
            </a:r>
            <a:r>
              <a:rPr lang="nl-NL" altLang="nl-NL"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Sluit aan op wat er al gebeurd intern en extern</a:t>
            </a:r>
            <a:r>
              <a:rPr lang="nl-NL" altLang="nl-NL" dirty="0">
                <a:solidFill>
                  <a:srgbClr val="B88E00"/>
                </a:solidFill>
                <a:latin typeface="Calibri" panose="020F0502020204030204" pitchFamily="34" charset="0"/>
                <a:ea typeface="Times New Roman" panose="02020603050405020304" pitchFamily="18" charset="0"/>
                <a:cs typeface="Times New Roman" panose="02020603050405020304" pitchFamily="18" charset="0"/>
              </a:rPr>
              <a:t> </a:t>
            </a:r>
            <a:r>
              <a:rPr lang="nl-NL" altLang="nl-NL"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 </a:t>
            </a:r>
          </a:p>
          <a:p>
            <a:pPr lvl="0" algn="ctr" eaLnBrk="0" fontAlgn="base" hangingPunct="0">
              <a:lnSpc>
                <a:spcPct val="114000"/>
              </a:lnSpc>
              <a:spcBef>
                <a:spcPct val="0"/>
              </a:spcBef>
              <a:spcAft>
                <a:spcPct val="0"/>
              </a:spcAft>
            </a:pPr>
            <a:r>
              <a:rPr lang="nl-NL" altLang="nl-NL"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Werk samen met en ondersteun ketenpartners </a:t>
            </a:r>
            <a:r>
              <a:rPr lang="nl-NL" altLang="nl-NL" dirty="0">
                <a:solidFill>
                  <a:srgbClr val="B88E00"/>
                </a:solidFill>
                <a:latin typeface="Calibri" panose="020F0502020204030204" pitchFamily="34" charset="0"/>
                <a:ea typeface="Times New Roman" panose="02020603050405020304" pitchFamily="18" charset="0"/>
                <a:cs typeface="Calibri" panose="020F0502020204030204" pitchFamily="34" charset="0"/>
              </a:rPr>
              <a:t>•</a:t>
            </a:r>
            <a:r>
              <a:rPr lang="nl-NL" altLang="nl-NL"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 </a:t>
            </a:r>
            <a:r>
              <a:rPr lang="nl-NL" altLang="nl-NL"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Betrek alle afdelingen</a:t>
            </a:r>
            <a:endParaRPr lang="nl-NL" altLang="nl-NL" dirty="0">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Tekstvak 6">
            <a:extLst>
              <a:ext uri="{FF2B5EF4-FFF2-40B4-BE49-F238E27FC236}">
                <a16:creationId xmlns:a16="http://schemas.microsoft.com/office/drawing/2014/main" id="{58FAF10F-B732-4634-8AAE-65F11D924AE4}"/>
              </a:ext>
            </a:extLst>
          </p:cNvPr>
          <p:cNvSpPr txBox="1"/>
          <p:nvPr/>
        </p:nvSpPr>
        <p:spPr>
          <a:xfrm>
            <a:off x="4058297" y="5437483"/>
            <a:ext cx="5672171" cy="1337482"/>
          </a:xfrm>
          <a:prstGeom prst="rect">
            <a:avLst/>
          </a:prstGeom>
          <a:noFill/>
        </p:spPr>
        <p:txBody>
          <a:bodyPr wrap="square" rtlCol="0">
            <a:spAutoFit/>
          </a:bodyPr>
          <a:lstStyle/>
          <a:p>
            <a:pPr marL="285750" lvl="0" indent="-285750">
              <a:lnSpc>
                <a:spcPct val="114000"/>
              </a:lnSpc>
              <a:buClr>
                <a:srgbClr val="B88E00"/>
              </a:buClr>
              <a:buFont typeface="Wingdings" pitchFamily="2" charset="2"/>
              <a:buChar char="Ø"/>
            </a:pPr>
            <a:endParaRPr lang="nl-NL" altLang="nl-NL" b="1"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endParaRPr>
          </a:p>
          <a:p>
            <a:pPr lvl="0" eaLnBrk="0" fontAlgn="base" hangingPunct="0">
              <a:lnSpc>
                <a:spcPct val="114000"/>
              </a:lnSpc>
              <a:spcBef>
                <a:spcPct val="0"/>
              </a:spcBef>
              <a:spcAft>
                <a:spcPct val="0"/>
              </a:spcAft>
            </a:pPr>
            <a:endParaRPr lang="nl-NL" altLang="nl-NL" b="1" dirty="0">
              <a:solidFill>
                <a:srgbClr val="B88E00"/>
              </a:solidFill>
              <a:latin typeface="Calibri" panose="020F0502020204030204" pitchFamily="34" charset="0"/>
              <a:ea typeface="Times New Roman" panose="02020603050405020304" pitchFamily="18" charset="0"/>
              <a:cs typeface="Calibri" panose="020F0502020204030204" pitchFamily="34" charset="0"/>
            </a:endParaRPr>
          </a:p>
          <a:p>
            <a:pPr lvl="0" eaLnBrk="0" fontAlgn="base" hangingPunct="0">
              <a:lnSpc>
                <a:spcPct val="114000"/>
              </a:lnSpc>
              <a:spcBef>
                <a:spcPct val="0"/>
              </a:spcBef>
              <a:spcAft>
                <a:spcPct val="0"/>
              </a:spcAft>
            </a:pPr>
            <a:endParaRPr lang="nl-NL" altLang="nl-NL"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endParaRPr>
          </a:p>
          <a:p>
            <a:pPr lvl="0" eaLnBrk="0" fontAlgn="base" hangingPunct="0">
              <a:lnSpc>
                <a:spcPct val="114000"/>
              </a:lnSpc>
              <a:spcBef>
                <a:spcPct val="0"/>
              </a:spcBef>
              <a:spcAft>
                <a:spcPct val="0"/>
              </a:spcAft>
            </a:pPr>
            <a:endParaRPr lang="nl-NL" altLang="nl-NL"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endParaRPr>
          </a:p>
        </p:txBody>
      </p:sp>
      <p:sp>
        <p:nvSpPr>
          <p:cNvPr id="9" name="Tekstvak 8">
            <a:extLst>
              <a:ext uri="{FF2B5EF4-FFF2-40B4-BE49-F238E27FC236}">
                <a16:creationId xmlns:a16="http://schemas.microsoft.com/office/drawing/2014/main" id="{BC79148F-B24D-7202-0CED-7D43582A8488}"/>
              </a:ext>
            </a:extLst>
          </p:cNvPr>
          <p:cNvSpPr txBox="1"/>
          <p:nvPr/>
        </p:nvSpPr>
        <p:spPr>
          <a:xfrm>
            <a:off x="854608" y="744802"/>
            <a:ext cx="5609869" cy="1015663"/>
          </a:xfrm>
          <a:prstGeom prst="rect">
            <a:avLst/>
          </a:prstGeom>
          <a:noFill/>
        </p:spPr>
        <p:txBody>
          <a:bodyPr wrap="none" rtlCol="0">
            <a:spAutoFit/>
          </a:bodyPr>
          <a:lstStyle/>
          <a:p>
            <a:r>
              <a:rPr lang="en-US" sz="6000" dirty="0">
                <a:solidFill>
                  <a:srgbClr val="6D0A51"/>
                </a:solidFill>
              </a:rPr>
              <a:t>Pak je risico’s aan</a:t>
            </a:r>
          </a:p>
        </p:txBody>
      </p:sp>
      <p:pic>
        <p:nvPicPr>
          <p:cNvPr id="12" name="Graphic 11" descr="Controlelijst met effen opvulling">
            <a:extLst>
              <a:ext uri="{FF2B5EF4-FFF2-40B4-BE49-F238E27FC236}">
                <a16:creationId xmlns:a16="http://schemas.microsoft.com/office/drawing/2014/main" id="{B773C998-6735-88E4-A16D-1B76BEB0049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0581" y="770214"/>
            <a:ext cx="900098" cy="900098"/>
          </a:xfrm>
          <a:prstGeom prst="rect">
            <a:avLst/>
          </a:prstGeom>
        </p:spPr>
      </p:pic>
      <p:sp>
        <p:nvSpPr>
          <p:cNvPr id="13" name="Afgeronde rechthoek 12">
            <a:extLst>
              <a:ext uri="{FF2B5EF4-FFF2-40B4-BE49-F238E27FC236}">
                <a16:creationId xmlns:a16="http://schemas.microsoft.com/office/drawing/2014/main" id="{1732242C-CA0E-6983-F631-902166B2B94D}"/>
              </a:ext>
            </a:extLst>
          </p:cNvPr>
          <p:cNvSpPr/>
          <p:nvPr/>
        </p:nvSpPr>
        <p:spPr>
          <a:xfrm>
            <a:off x="10378475" y="-147864"/>
            <a:ext cx="1274629" cy="1429873"/>
          </a:xfrm>
          <a:prstGeom prst="round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Afbeelding 13">
            <a:extLst>
              <a:ext uri="{FF2B5EF4-FFF2-40B4-BE49-F238E27FC236}">
                <a16:creationId xmlns:a16="http://schemas.microsoft.com/office/drawing/2014/main" id="{9E2429AF-CE52-4981-2D0A-B6077FA7688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29429" y="76823"/>
            <a:ext cx="1172723" cy="1172723"/>
          </a:xfrm>
          <a:prstGeom prst="rect">
            <a:avLst/>
          </a:prstGeom>
        </p:spPr>
      </p:pic>
      <p:sp>
        <p:nvSpPr>
          <p:cNvPr id="4" name="Tekstvak 3">
            <a:extLst>
              <a:ext uri="{FF2B5EF4-FFF2-40B4-BE49-F238E27FC236}">
                <a16:creationId xmlns:a16="http://schemas.microsoft.com/office/drawing/2014/main" id="{4DB3147B-E39D-87D9-C094-02452254DB69}"/>
              </a:ext>
            </a:extLst>
          </p:cNvPr>
          <p:cNvSpPr txBox="1"/>
          <p:nvPr/>
        </p:nvSpPr>
        <p:spPr>
          <a:xfrm>
            <a:off x="376393" y="4288538"/>
            <a:ext cx="2421148" cy="1479957"/>
          </a:xfrm>
          <a:prstGeom prst="rect">
            <a:avLst/>
          </a:prstGeom>
          <a:solidFill>
            <a:srgbClr val="F0F4F4"/>
          </a:solidFill>
          <a:ln>
            <a:solidFill>
              <a:srgbClr val="B88E00"/>
            </a:solidFill>
          </a:ln>
        </p:spPr>
        <p:txBody>
          <a:bodyPr wrap="square" numCol="1">
            <a:spAutoFit/>
          </a:bodyPr>
          <a:lstStyle/>
          <a:p>
            <a:pPr marL="285750" lvl="0" indent="-285750" eaLnBrk="0" fontAlgn="base" hangingPunct="0">
              <a:lnSpc>
                <a:spcPct val="114000"/>
              </a:lnSpc>
              <a:spcBef>
                <a:spcPct val="0"/>
              </a:spcBef>
              <a:spcAft>
                <a:spcPct val="0"/>
              </a:spcAft>
              <a:buClr>
                <a:srgbClr val="B88E00"/>
              </a:buClr>
              <a:buFont typeface="Wingdings" pitchFamily="2" charset="2"/>
              <a:buChar char="Ø"/>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Voor prioritaire ketens en risico’s</a:t>
            </a:r>
          </a:p>
          <a:p>
            <a:pPr marL="285750" lvl="0" indent="-285750" eaLnBrk="0" fontAlgn="base" hangingPunct="0">
              <a:lnSpc>
                <a:spcPct val="114000"/>
              </a:lnSpc>
              <a:spcBef>
                <a:spcPct val="0"/>
              </a:spcBef>
              <a:spcAft>
                <a:spcPct val="0"/>
              </a:spcAft>
              <a:buClr>
                <a:srgbClr val="B88E00"/>
              </a:buClr>
              <a:buFont typeface="Wingdings" pitchFamily="2" charset="2"/>
              <a:buChar char="Ø"/>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Kijk daarbij ook goed naar </a:t>
            </a:r>
            <a:r>
              <a:rPr lang="nl-NL" altLang="nl-NL" sz="1600" b="1" dirty="0">
                <a:solidFill>
                  <a:srgbClr val="456E73"/>
                </a:solidFill>
                <a:latin typeface="Calibri" panose="020F0502020204030204" pitchFamily="34" charset="0"/>
                <a:ea typeface="Times New Roman" panose="02020603050405020304" pitchFamily="18" charset="0"/>
                <a:cs typeface="Calibri" panose="020F0502020204030204" pitchFamily="34" charset="0"/>
              </a:rPr>
              <a:t>je eigen invloed </a:t>
            </a: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op risico’s</a:t>
            </a:r>
          </a:p>
        </p:txBody>
      </p:sp>
      <p:cxnSp>
        <p:nvCxnSpPr>
          <p:cNvPr id="10" name="Rechte verbindingslijn met pijl 9">
            <a:extLst>
              <a:ext uri="{FF2B5EF4-FFF2-40B4-BE49-F238E27FC236}">
                <a16:creationId xmlns:a16="http://schemas.microsoft.com/office/drawing/2014/main" id="{FF47BEBA-A96B-6F5C-523E-1F7EC8B6635C}"/>
              </a:ext>
            </a:extLst>
          </p:cNvPr>
          <p:cNvCxnSpPr>
            <a:cxnSpLocks/>
          </p:cNvCxnSpPr>
          <p:nvPr/>
        </p:nvCxnSpPr>
        <p:spPr>
          <a:xfrm>
            <a:off x="1586967" y="3682638"/>
            <a:ext cx="0" cy="577775"/>
          </a:xfrm>
          <a:prstGeom prst="straightConnector1">
            <a:avLst/>
          </a:prstGeom>
          <a:ln w="38100">
            <a:solidFill>
              <a:srgbClr val="B88E00"/>
            </a:solidFill>
            <a:tailEnd type="triangle"/>
          </a:ln>
        </p:spPr>
        <p:style>
          <a:lnRef idx="1">
            <a:schemeClr val="accent1"/>
          </a:lnRef>
          <a:fillRef idx="0">
            <a:schemeClr val="accent1"/>
          </a:fillRef>
          <a:effectRef idx="0">
            <a:schemeClr val="accent1"/>
          </a:effectRef>
          <a:fontRef idx="minor">
            <a:schemeClr val="tx1"/>
          </a:fontRef>
        </p:style>
      </p:cxnSp>
      <p:sp>
        <p:nvSpPr>
          <p:cNvPr id="16" name="Tekstvak 15">
            <a:extLst>
              <a:ext uri="{FF2B5EF4-FFF2-40B4-BE49-F238E27FC236}">
                <a16:creationId xmlns:a16="http://schemas.microsoft.com/office/drawing/2014/main" id="{72FA887C-231D-CF30-916E-CAD3FA4AD110}"/>
              </a:ext>
            </a:extLst>
          </p:cNvPr>
          <p:cNvSpPr txBox="1"/>
          <p:nvPr/>
        </p:nvSpPr>
        <p:spPr>
          <a:xfrm>
            <a:off x="3239747" y="4286525"/>
            <a:ext cx="6070923" cy="2357184"/>
          </a:xfrm>
          <a:prstGeom prst="rect">
            <a:avLst/>
          </a:prstGeom>
          <a:solidFill>
            <a:srgbClr val="F0F4F4"/>
          </a:solidFill>
          <a:ln>
            <a:solidFill>
              <a:srgbClr val="B88E00"/>
            </a:solidFill>
          </a:ln>
        </p:spPr>
        <p:txBody>
          <a:bodyPr wrap="square" numCol="1">
            <a:spAutoFit/>
          </a:bodyPr>
          <a:lstStyle/>
          <a:p>
            <a:pPr marL="285750" lvl="0" indent="-285750">
              <a:lnSpc>
                <a:spcPct val="114000"/>
              </a:lnSpc>
              <a:buClr>
                <a:srgbClr val="B88E00"/>
              </a:buClr>
              <a:buFont typeface="Wingdings" pitchFamily="2" charset="2"/>
              <a:buChar char="Ø"/>
            </a:pPr>
            <a:r>
              <a:rPr lang="nl-NL" sz="1600" dirty="0">
                <a:solidFill>
                  <a:schemeClr val="tx1">
                    <a:lumMod val="65000"/>
                    <a:lumOff val="35000"/>
                  </a:schemeClr>
                </a:solidFill>
              </a:rPr>
              <a:t>Nader onderzoek in risico’s/ ketens</a:t>
            </a:r>
          </a:p>
          <a:p>
            <a:pPr marL="285750" lvl="0" indent="-285750">
              <a:lnSpc>
                <a:spcPct val="114000"/>
              </a:lnSpc>
              <a:buClr>
                <a:srgbClr val="B88E00"/>
              </a:buClr>
              <a:buFont typeface="Wingdings" pitchFamily="2" charset="2"/>
              <a:buChar char="Ø"/>
            </a:pPr>
            <a:r>
              <a:rPr lang="nl-NL" sz="1600" dirty="0">
                <a:solidFill>
                  <a:schemeClr val="tx1">
                    <a:lumMod val="65000"/>
                    <a:lumOff val="35000"/>
                  </a:schemeClr>
                </a:solidFill>
              </a:rPr>
              <a:t>In je eigen bedrijf zaken aan passen </a:t>
            </a:r>
          </a:p>
          <a:p>
            <a:pPr marL="742950" lvl="1" indent="-285750">
              <a:lnSpc>
                <a:spcPct val="114000"/>
              </a:lnSpc>
              <a:buClr>
                <a:srgbClr val="B88E00"/>
              </a:buClr>
              <a:buFont typeface="Courier New" panose="02070309020205020404" pitchFamily="49" charset="0"/>
              <a:buChar char="o"/>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Evalueer inkooppraktijken/ pas aan waar nodig</a:t>
            </a:r>
          </a:p>
          <a:p>
            <a:pPr marL="742950" lvl="1" indent="-285750">
              <a:lnSpc>
                <a:spcPct val="114000"/>
              </a:lnSpc>
              <a:buClr>
                <a:srgbClr val="B88E00"/>
              </a:buClr>
              <a:buFont typeface="Courier New" panose="02070309020205020404" pitchFamily="49" charset="0"/>
              <a:buChar char="o"/>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Richt een klachtenmecha</a:t>
            </a:r>
            <a:r>
              <a:rPr lang="nl-NL" altLang="nl-NL"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nisme in</a:t>
            </a:r>
          </a:p>
          <a:p>
            <a:pPr marL="285750" lvl="0" indent="-285750">
              <a:lnSpc>
                <a:spcPct val="114000"/>
              </a:lnSpc>
              <a:buClr>
                <a:srgbClr val="B88E00"/>
              </a:buClr>
              <a:buFont typeface="Wingdings" pitchFamily="2" charset="2"/>
              <a:buChar char="Ø"/>
            </a:pPr>
            <a:r>
              <a:rPr lang="nl-NL" sz="1600" dirty="0">
                <a:solidFill>
                  <a:schemeClr val="tx1">
                    <a:lumMod val="65000"/>
                    <a:lumOff val="35000"/>
                  </a:schemeClr>
                </a:solidFill>
              </a:rPr>
              <a:t>In je ketens acties ondernemen:</a:t>
            </a:r>
          </a:p>
          <a:p>
            <a:pPr marL="742950" lvl="1" indent="-285750">
              <a:lnSpc>
                <a:spcPct val="114000"/>
              </a:lnSpc>
              <a:buClr>
                <a:srgbClr val="B88E00"/>
              </a:buClr>
              <a:buFont typeface="Courier New" panose="02070309020205020404" pitchFamily="49" charset="0"/>
              <a:buChar char="o"/>
            </a:pPr>
            <a:r>
              <a:rPr lang="nl-NL" sz="1600" dirty="0">
                <a:solidFill>
                  <a:schemeClr val="tx1">
                    <a:lumMod val="65000"/>
                    <a:lumOff val="35000"/>
                  </a:schemeClr>
                </a:solidFill>
              </a:rPr>
              <a:t>Samenwerken met leveranciers/ ketenpartners</a:t>
            </a:r>
          </a:p>
          <a:p>
            <a:pPr marL="742950" lvl="1" indent="-285750">
              <a:lnSpc>
                <a:spcPct val="114000"/>
              </a:lnSpc>
              <a:buClr>
                <a:srgbClr val="B88E00"/>
              </a:buClr>
              <a:buFont typeface="Courier New" panose="02070309020205020404" pitchFamily="49" charset="0"/>
              <a:buChar char="o"/>
            </a:pPr>
            <a:r>
              <a:rPr lang="nl-NL" sz="1600" dirty="0">
                <a:solidFill>
                  <a:schemeClr val="tx1">
                    <a:lumMod val="65000"/>
                    <a:lumOff val="35000"/>
                  </a:schemeClr>
                </a:solidFill>
              </a:rPr>
              <a:t>Product aanpassen/ ketens anders inrichten</a:t>
            </a:r>
          </a:p>
          <a:p>
            <a:pPr marL="285750" lvl="0" indent="-285750">
              <a:lnSpc>
                <a:spcPct val="114000"/>
              </a:lnSpc>
              <a:buClr>
                <a:srgbClr val="B88E00"/>
              </a:buClr>
              <a:buFont typeface="Wingdings" pitchFamily="2" charset="2"/>
              <a:buChar char="Ø"/>
            </a:pPr>
            <a:r>
              <a:rPr lang="nl-NL" sz="1600" dirty="0">
                <a:solidFill>
                  <a:schemeClr val="tx1">
                    <a:lumMod val="65000"/>
                    <a:lumOff val="35000"/>
                  </a:schemeClr>
                </a:solidFill>
              </a:rPr>
              <a:t>Via samenwerking, certificering en keteninitiatieven </a:t>
            </a:r>
          </a:p>
        </p:txBody>
      </p:sp>
      <p:sp>
        <p:nvSpPr>
          <p:cNvPr id="21" name="Afgeronde rechthoek 20">
            <a:extLst>
              <a:ext uri="{FF2B5EF4-FFF2-40B4-BE49-F238E27FC236}">
                <a16:creationId xmlns:a16="http://schemas.microsoft.com/office/drawing/2014/main" id="{A9D27A69-274D-0E8D-339D-E8CB67EC4BDD}"/>
              </a:ext>
            </a:extLst>
          </p:cNvPr>
          <p:cNvSpPr/>
          <p:nvPr/>
        </p:nvSpPr>
        <p:spPr>
          <a:xfrm>
            <a:off x="2878348" y="2996288"/>
            <a:ext cx="2053197" cy="912952"/>
          </a:xfrm>
          <a:prstGeom prst="roundRect">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eaLnBrk="0" fontAlgn="base" hangingPunct="0">
              <a:lnSpc>
                <a:spcPct val="114000"/>
              </a:lnSpc>
              <a:spcBef>
                <a:spcPct val="0"/>
              </a:spcBef>
              <a:spcAft>
                <a:spcPct val="0"/>
              </a:spcAft>
            </a:pPr>
            <a:r>
              <a:rPr lang="nl-NL" altLang="nl-NL" b="1" dirty="0">
                <a:solidFill>
                  <a:srgbClr val="FDF3C3"/>
                </a:solidFill>
                <a:latin typeface="Calibri" panose="020F0502020204030204" pitchFamily="34" charset="0"/>
                <a:ea typeface="Times New Roman" panose="02020603050405020304" pitchFamily="18" charset="0"/>
                <a:cs typeface="Calibri" panose="020F0502020204030204" pitchFamily="34" charset="0"/>
              </a:rPr>
              <a:t>2</a:t>
            </a:r>
            <a:r>
              <a:rPr lang="nl-NL" altLang="nl-NL" dirty="0">
                <a:solidFill>
                  <a:srgbClr val="FDF3C3"/>
                </a:solidFill>
                <a:latin typeface="Calibri" panose="020F0502020204030204" pitchFamily="34" charset="0"/>
                <a:ea typeface="Times New Roman" panose="02020603050405020304" pitchFamily="18" charset="0"/>
                <a:cs typeface="Calibri" panose="020F0502020204030204" pitchFamily="34" charset="0"/>
              </a:rPr>
              <a:t>:</a:t>
            </a:r>
          </a:p>
          <a:p>
            <a:pPr lvl="0" algn="ctr" eaLnBrk="0" fontAlgn="base" hangingPunct="0">
              <a:lnSpc>
                <a:spcPct val="114000"/>
              </a:lnSpc>
              <a:spcBef>
                <a:spcPct val="0"/>
              </a:spcBef>
              <a:spcAft>
                <a:spcPct val="0"/>
              </a:spcAft>
            </a:pPr>
            <a:r>
              <a:rPr lang="nl-NL" altLang="nl-NL" dirty="0">
                <a:solidFill>
                  <a:srgbClr val="F7E4FF"/>
                </a:solidFill>
                <a:latin typeface="Calibri" panose="020F0502020204030204" pitchFamily="34" charset="0"/>
                <a:ea typeface="Times New Roman" panose="02020603050405020304" pitchFamily="18" charset="0"/>
                <a:cs typeface="Calibri" panose="020F0502020204030204" pitchFamily="34" charset="0"/>
              </a:rPr>
              <a:t>Kies </a:t>
            </a:r>
            <a:r>
              <a:rPr lang="nl-NL" altLang="nl-NL" b="1" dirty="0">
                <a:solidFill>
                  <a:srgbClr val="F7E4FF"/>
                </a:solidFill>
                <a:latin typeface="Calibri" panose="020F0502020204030204" pitchFamily="34" charset="0"/>
                <a:ea typeface="Times New Roman" panose="02020603050405020304" pitchFamily="18" charset="0"/>
                <a:cs typeface="Calibri" panose="020F0502020204030204" pitchFamily="34" charset="0"/>
              </a:rPr>
              <a:t>passende maatregelen</a:t>
            </a:r>
            <a:endParaRPr lang="nl-NL" altLang="nl-NL" dirty="0">
              <a:solidFill>
                <a:srgbClr val="F7E4FF"/>
              </a:solidFill>
              <a:latin typeface="Calibri" panose="020F0502020204030204" pitchFamily="34" charset="0"/>
              <a:ea typeface="Times New Roman" panose="02020603050405020304" pitchFamily="18" charset="0"/>
              <a:cs typeface="Calibri" panose="020F0502020204030204" pitchFamily="34" charset="0"/>
            </a:endParaRPr>
          </a:p>
        </p:txBody>
      </p:sp>
      <p:sp>
        <p:nvSpPr>
          <p:cNvPr id="22" name="Afgeronde rechthoek 21">
            <a:extLst>
              <a:ext uri="{FF2B5EF4-FFF2-40B4-BE49-F238E27FC236}">
                <a16:creationId xmlns:a16="http://schemas.microsoft.com/office/drawing/2014/main" id="{C70DFD67-5E25-3744-2A85-023B01B7B061}"/>
              </a:ext>
            </a:extLst>
          </p:cNvPr>
          <p:cNvSpPr/>
          <p:nvPr/>
        </p:nvSpPr>
        <p:spPr>
          <a:xfrm>
            <a:off x="560369" y="2974842"/>
            <a:ext cx="2053196" cy="951528"/>
          </a:xfrm>
          <a:prstGeom prst="roundRect">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eaLnBrk="0" fontAlgn="base" hangingPunct="0">
              <a:lnSpc>
                <a:spcPct val="114000"/>
              </a:lnSpc>
              <a:spcBef>
                <a:spcPct val="0"/>
              </a:spcBef>
              <a:spcAft>
                <a:spcPct val="0"/>
              </a:spcAft>
            </a:pPr>
            <a:r>
              <a:rPr lang="nl-NL" altLang="nl-NL" b="1" dirty="0">
                <a:solidFill>
                  <a:srgbClr val="FDF3C3"/>
                </a:solidFill>
                <a:latin typeface="Calibri" panose="020F0502020204030204" pitchFamily="34" charset="0"/>
                <a:ea typeface="Times New Roman" panose="02020603050405020304" pitchFamily="18" charset="0"/>
                <a:cs typeface="Calibri" panose="020F0502020204030204" pitchFamily="34" charset="0"/>
              </a:rPr>
              <a:t>1: </a:t>
            </a:r>
          </a:p>
          <a:p>
            <a:pPr lvl="0" algn="ctr" eaLnBrk="0" fontAlgn="base" hangingPunct="0">
              <a:lnSpc>
                <a:spcPct val="114000"/>
              </a:lnSpc>
              <a:spcBef>
                <a:spcPct val="0"/>
              </a:spcBef>
              <a:spcAft>
                <a:spcPct val="0"/>
              </a:spcAft>
            </a:pPr>
            <a:r>
              <a:rPr lang="nl-NL" altLang="nl-NL" dirty="0">
                <a:solidFill>
                  <a:srgbClr val="F7E4FF"/>
                </a:solidFill>
                <a:latin typeface="Calibri" panose="020F0502020204030204" pitchFamily="34" charset="0"/>
                <a:ea typeface="Times New Roman" panose="02020603050405020304" pitchFamily="18" charset="0"/>
                <a:cs typeface="Calibri" panose="020F0502020204030204" pitchFamily="34" charset="0"/>
              </a:rPr>
              <a:t>Bepaal</a:t>
            </a:r>
            <a:r>
              <a:rPr lang="nl-NL" altLang="nl-NL" b="1" dirty="0">
                <a:solidFill>
                  <a:srgbClr val="F7E4FF"/>
                </a:solidFill>
                <a:latin typeface="Calibri" panose="020F0502020204030204" pitchFamily="34" charset="0"/>
                <a:ea typeface="Times New Roman" panose="02020603050405020304" pitchFamily="18" charset="0"/>
                <a:cs typeface="Calibri" panose="020F0502020204030204" pitchFamily="34" charset="0"/>
              </a:rPr>
              <a:t> Betrokkenheid</a:t>
            </a:r>
            <a:endParaRPr lang="nl-NL" altLang="nl-NL" dirty="0">
              <a:solidFill>
                <a:srgbClr val="F7E4FF"/>
              </a:solidFill>
              <a:latin typeface="Calibri" panose="020F0502020204030204" pitchFamily="34" charset="0"/>
              <a:ea typeface="Times New Roman" panose="02020603050405020304" pitchFamily="18" charset="0"/>
              <a:cs typeface="Calibri" panose="020F0502020204030204" pitchFamily="34" charset="0"/>
            </a:endParaRPr>
          </a:p>
        </p:txBody>
      </p:sp>
      <p:sp>
        <p:nvSpPr>
          <p:cNvPr id="23" name="Afgeronde rechthoek 22">
            <a:extLst>
              <a:ext uri="{FF2B5EF4-FFF2-40B4-BE49-F238E27FC236}">
                <a16:creationId xmlns:a16="http://schemas.microsoft.com/office/drawing/2014/main" id="{511882A5-13DD-5798-4F27-048AB692CDC0}"/>
              </a:ext>
            </a:extLst>
          </p:cNvPr>
          <p:cNvSpPr/>
          <p:nvPr/>
        </p:nvSpPr>
        <p:spPr>
          <a:xfrm>
            <a:off x="9832287" y="2976342"/>
            <a:ext cx="2053204" cy="930337"/>
          </a:xfrm>
          <a:prstGeom prst="roundRect">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eaLnBrk="0" fontAlgn="base" hangingPunct="0">
              <a:lnSpc>
                <a:spcPct val="114000"/>
              </a:lnSpc>
              <a:spcBef>
                <a:spcPct val="0"/>
              </a:spcBef>
              <a:spcAft>
                <a:spcPct val="0"/>
              </a:spcAft>
              <a:buClr>
                <a:srgbClr val="B88E00"/>
              </a:buClr>
            </a:pPr>
            <a:endParaRPr lang="nl-NL" altLang="nl-NL" b="1" dirty="0">
              <a:solidFill>
                <a:srgbClr val="FDF3C3"/>
              </a:solidFill>
              <a:latin typeface="Calibri" panose="020F0502020204030204" pitchFamily="34" charset="0"/>
              <a:ea typeface="Times New Roman" panose="02020603050405020304" pitchFamily="18" charset="0"/>
              <a:cs typeface="Calibri" panose="020F0502020204030204" pitchFamily="34" charset="0"/>
            </a:endParaRPr>
          </a:p>
          <a:p>
            <a:pPr lvl="0" algn="ctr" eaLnBrk="0" fontAlgn="base" hangingPunct="0">
              <a:lnSpc>
                <a:spcPct val="114000"/>
              </a:lnSpc>
              <a:spcBef>
                <a:spcPct val="0"/>
              </a:spcBef>
              <a:spcAft>
                <a:spcPct val="0"/>
              </a:spcAft>
              <a:buClr>
                <a:srgbClr val="B88E00"/>
              </a:buClr>
            </a:pPr>
            <a:r>
              <a:rPr lang="nl-NL" altLang="nl-NL" b="1" dirty="0">
                <a:solidFill>
                  <a:srgbClr val="FDF3C3"/>
                </a:solidFill>
                <a:latin typeface="Calibri" panose="020F0502020204030204" pitchFamily="34" charset="0"/>
                <a:ea typeface="Times New Roman" panose="02020603050405020304" pitchFamily="18" charset="0"/>
                <a:cs typeface="Calibri" panose="020F0502020204030204" pitchFamily="34" charset="0"/>
              </a:rPr>
              <a:t>5</a:t>
            </a:r>
            <a:r>
              <a:rPr lang="nl-NL" altLang="nl-NL" dirty="0">
                <a:solidFill>
                  <a:srgbClr val="FDF3C3"/>
                </a:solidFill>
                <a:latin typeface="Calibri" panose="020F0502020204030204" pitchFamily="34" charset="0"/>
                <a:ea typeface="Times New Roman" panose="02020603050405020304" pitchFamily="18" charset="0"/>
                <a:cs typeface="Calibri" panose="020F0502020204030204" pitchFamily="34" charset="0"/>
              </a:rPr>
              <a:t>: </a:t>
            </a:r>
          </a:p>
          <a:p>
            <a:pPr lvl="0" algn="ctr" eaLnBrk="0" fontAlgn="base" hangingPunct="0">
              <a:lnSpc>
                <a:spcPct val="114000"/>
              </a:lnSpc>
              <a:spcBef>
                <a:spcPct val="0"/>
              </a:spcBef>
              <a:spcAft>
                <a:spcPct val="0"/>
              </a:spcAft>
              <a:buClr>
                <a:srgbClr val="B88E00"/>
              </a:buClr>
            </a:pPr>
            <a:r>
              <a:rPr lang="nl-NL" altLang="nl-NL" dirty="0">
                <a:solidFill>
                  <a:srgbClr val="F7E4FF"/>
                </a:solidFill>
                <a:latin typeface="Calibri" panose="020F0502020204030204" pitchFamily="34" charset="0"/>
                <a:ea typeface="Times New Roman" panose="02020603050405020304" pitchFamily="18" charset="0"/>
                <a:cs typeface="Calibri" panose="020F0502020204030204" pitchFamily="34" charset="0"/>
              </a:rPr>
              <a:t>Leg</a:t>
            </a:r>
            <a:r>
              <a:rPr lang="nl-NL" altLang="nl-NL" b="1" dirty="0">
                <a:solidFill>
                  <a:srgbClr val="F7E4FF"/>
                </a:solidFill>
                <a:latin typeface="Calibri" panose="020F0502020204030204" pitchFamily="34" charset="0"/>
                <a:ea typeface="Times New Roman" panose="02020603050405020304" pitchFamily="18" charset="0"/>
                <a:cs typeface="Calibri" panose="020F0502020204030204" pitchFamily="34" charset="0"/>
              </a:rPr>
              <a:t> afwegingen vast</a:t>
            </a:r>
          </a:p>
          <a:p>
            <a:pPr lvl="0" algn="ctr" eaLnBrk="0" fontAlgn="base" hangingPunct="0">
              <a:lnSpc>
                <a:spcPct val="114000"/>
              </a:lnSpc>
              <a:spcBef>
                <a:spcPct val="0"/>
              </a:spcBef>
              <a:spcAft>
                <a:spcPct val="0"/>
              </a:spcAft>
              <a:buClr>
                <a:srgbClr val="B88E00"/>
              </a:buClr>
            </a:pPr>
            <a:endParaRPr lang="nl-NL" altLang="nl-NL" dirty="0">
              <a:solidFill>
                <a:srgbClr val="F7E4FF"/>
              </a:solidFill>
              <a:latin typeface="Calibri" panose="020F0502020204030204" pitchFamily="34" charset="0"/>
              <a:ea typeface="Times New Roman" panose="02020603050405020304" pitchFamily="18" charset="0"/>
              <a:cs typeface="Calibri" panose="020F0502020204030204" pitchFamily="34" charset="0"/>
            </a:endParaRPr>
          </a:p>
        </p:txBody>
      </p:sp>
      <p:sp>
        <p:nvSpPr>
          <p:cNvPr id="24" name="Afgeronde rechthoek 23">
            <a:extLst>
              <a:ext uri="{FF2B5EF4-FFF2-40B4-BE49-F238E27FC236}">
                <a16:creationId xmlns:a16="http://schemas.microsoft.com/office/drawing/2014/main" id="{41196632-8844-256E-673F-27F52FE5A1B6}"/>
              </a:ext>
            </a:extLst>
          </p:cNvPr>
          <p:cNvSpPr/>
          <p:nvPr/>
        </p:nvSpPr>
        <p:spPr>
          <a:xfrm>
            <a:off x="7514304" y="2973781"/>
            <a:ext cx="2053204" cy="930337"/>
          </a:xfrm>
          <a:prstGeom prst="roundRect">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eaLnBrk="0" fontAlgn="base" hangingPunct="0">
              <a:lnSpc>
                <a:spcPct val="114000"/>
              </a:lnSpc>
              <a:spcBef>
                <a:spcPct val="0"/>
              </a:spcBef>
              <a:spcAft>
                <a:spcPct val="0"/>
              </a:spcAft>
              <a:buClr>
                <a:srgbClr val="B88E00"/>
              </a:buClr>
            </a:pPr>
            <a:r>
              <a:rPr lang="nl-NL" altLang="nl-NL" b="1" dirty="0">
                <a:solidFill>
                  <a:srgbClr val="FDF3C3"/>
                </a:solidFill>
                <a:latin typeface="Calibri" panose="020F0502020204030204" pitchFamily="34" charset="0"/>
                <a:ea typeface="Times New Roman" panose="02020603050405020304" pitchFamily="18" charset="0"/>
                <a:cs typeface="Calibri" panose="020F0502020204030204" pitchFamily="34" charset="0"/>
              </a:rPr>
              <a:t>4</a:t>
            </a:r>
            <a:r>
              <a:rPr lang="nl-NL" altLang="nl-NL" dirty="0">
                <a:solidFill>
                  <a:srgbClr val="FDF3C3"/>
                </a:solidFill>
                <a:latin typeface="Calibri" panose="020F0502020204030204" pitchFamily="34" charset="0"/>
                <a:ea typeface="Times New Roman" panose="02020603050405020304" pitchFamily="18" charset="0"/>
                <a:cs typeface="Calibri" panose="020F0502020204030204" pitchFamily="34" charset="0"/>
              </a:rPr>
              <a:t>: </a:t>
            </a:r>
          </a:p>
          <a:p>
            <a:pPr lvl="0" algn="ctr" eaLnBrk="0" fontAlgn="base" hangingPunct="0">
              <a:lnSpc>
                <a:spcPct val="114000"/>
              </a:lnSpc>
              <a:spcBef>
                <a:spcPct val="0"/>
              </a:spcBef>
              <a:spcAft>
                <a:spcPct val="0"/>
              </a:spcAft>
              <a:buClr>
                <a:srgbClr val="B88E00"/>
              </a:buClr>
            </a:pPr>
            <a:r>
              <a:rPr lang="nl-NL" altLang="nl-NL" dirty="0">
                <a:solidFill>
                  <a:srgbClr val="F7E4FF"/>
                </a:solidFill>
                <a:latin typeface="Calibri" panose="020F0502020204030204" pitchFamily="34" charset="0"/>
                <a:ea typeface="Times New Roman" panose="02020603050405020304" pitchFamily="18" charset="0"/>
                <a:cs typeface="Calibri" panose="020F0502020204030204" pitchFamily="34" charset="0"/>
              </a:rPr>
              <a:t>Maak </a:t>
            </a:r>
            <a:r>
              <a:rPr lang="nl-NL" altLang="nl-NL" b="1" dirty="0">
                <a:solidFill>
                  <a:srgbClr val="F7E4FF"/>
                </a:solidFill>
                <a:latin typeface="Calibri" panose="020F0502020204030204" pitchFamily="34" charset="0"/>
                <a:ea typeface="Times New Roman" panose="02020603050405020304" pitchFamily="18" charset="0"/>
                <a:cs typeface="Calibri" panose="020F0502020204030204" pitchFamily="34" charset="0"/>
              </a:rPr>
              <a:t>Actieplannen</a:t>
            </a:r>
            <a:endParaRPr lang="nl-NL" altLang="nl-NL" dirty="0">
              <a:solidFill>
                <a:srgbClr val="F7E4FF"/>
              </a:solidFill>
              <a:latin typeface="Calibri" panose="020F0502020204030204" pitchFamily="34" charset="0"/>
              <a:ea typeface="Times New Roman" panose="02020603050405020304" pitchFamily="18" charset="0"/>
              <a:cs typeface="Calibri" panose="020F0502020204030204" pitchFamily="34" charset="0"/>
            </a:endParaRPr>
          </a:p>
        </p:txBody>
      </p:sp>
      <p:sp>
        <p:nvSpPr>
          <p:cNvPr id="25" name="Afgeronde rechthoek 24">
            <a:extLst>
              <a:ext uri="{FF2B5EF4-FFF2-40B4-BE49-F238E27FC236}">
                <a16:creationId xmlns:a16="http://schemas.microsoft.com/office/drawing/2014/main" id="{F7A6EAC2-8DF5-D226-C3A5-F2CECD804F89}"/>
              </a:ext>
            </a:extLst>
          </p:cNvPr>
          <p:cNvSpPr/>
          <p:nvPr/>
        </p:nvSpPr>
        <p:spPr>
          <a:xfrm>
            <a:off x="5196324" y="2989389"/>
            <a:ext cx="2053201" cy="936981"/>
          </a:xfrm>
          <a:prstGeom prst="roundRect">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eaLnBrk="0" fontAlgn="base" hangingPunct="0">
              <a:lnSpc>
                <a:spcPct val="114000"/>
              </a:lnSpc>
              <a:spcBef>
                <a:spcPct val="0"/>
              </a:spcBef>
              <a:spcAft>
                <a:spcPct val="0"/>
              </a:spcAft>
            </a:pPr>
            <a:r>
              <a:rPr lang="nl-NL" altLang="nl-NL" b="1" dirty="0">
                <a:solidFill>
                  <a:srgbClr val="FDF3C3"/>
                </a:solidFill>
                <a:latin typeface="Calibri" panose="020F0502020204030204" pitchFamily="34" charset="0"/>
                <a:ea typeface="Times New Roman" panose="02020603050405020304" pitchFamily="18" charset="0"/>
                <a:cs typeface="Calibri" panose="020F0502020204030204" pitchFamily="34" charset="0"/>
              </a:rPr>
              <a:t>3:</a:t>
            </a:r>
            <a:r>
              <a:rPr lang="nl-NL" altLang="nl-NL" b="1" dirty="0">
                <a:solidFill>
                  <a:srgbClr val="F7E4FF"/>
                </a:solidFill>
                <a:latin typeface="Calibri" panose="020F0502020204030204" pitchFamily="34" charset="0"/>
                <a:ea typeface="Times New Roman" panose="02020603050405020304" pitchFamily="18" charset="0"/>
                <a:cs typeface="Calibri" panose="020F0502020204030204" pitchFamily="34" charset="0"/>
              </a:rPr>
              <a:t> </a:t>
            </a:r>
          </a:p>
          <a:p>
            <a:pPr lvl="0" algn="ctr" eaLnBrk="0" fontAlgn="base" hangingPunct="0">
              <a:lnSpc>
                <a:spcPct val="114000"/>
              </a:lnSpc>
              <a:spcBef>
                <a:spcPct val="0"/>
              </a:spcBef>
              <a:spcAft>
                <a:spcPct val="0"/>
              </a:spcAft>
            </a:pPr>
            <a:r>
              <a:rPr lang="nl-NL" altLang="nl-NL" dirty="0">
                <a:solidFill>
                  <a:srgbClr val="F7E4FF"/>
                </a:solidFill>
                <a:latin typeface="Calibri" panose="020F0502020204030204" pitchFamily="34" charset="0"/>
                <a:ea typeface="Times New Roman" panose="02020603050405020304" pitchFamily="18" charset="0"/>
                <a:cs typeface="Calibri" panose="020F0502020204030204" pitchFamily="34" charset="0"/>
              </a:rPr>
              <a:t>Vergroot</a:t>
            </a:r>
            <a:r>
              <a:rPr lang="nl-NL" altLang="nl-NL" b="1" dirty="0">
                <a:solidFill>
                  <a:srgbClr val="F7E4FF"/>
                </a:solidFill>
                <a:latin typeface="Calibri" panose="020F0502020204030204" pitchFamily="34" charset="0"/>
                <a:ea typeface="Times New Roman" panose="02020603050405020304" pitchFamily="18" charset="0"/>
                <a:cs typeface="Calibri" panose="020F0502020204030204" pitchFamily="34" charset="0"/>
              </a:rPr>
              <a:t> </a:t>
            </a:r>
            <a:r>
              <a:rPr lang="nl-NL" altLang="nl-NL" dirty="0">
                <a:solidFill>
                  <a:srgbClr val="F7E4FF"/>
                </a:solidFill>
                <a:latin typeface="Calibri" panose="020F0502020204030204" pitchFamily="34" charset="0"/>
                <a:ea typeface="Times New Roman" panose="02020603050405020304" pitchFamily="18" charset="0"/>
                <a:cs typeface="Calibri" panose="020F0502020204030204" pitchFamily="34" charset="0"/>
              </a:rPr>
              <a:t>je </a:t>
            </a:r>
            <a:r>
              <a:rPr lang="nl-NL" altLang="nl-NL" b="1" dirty="0">
                <a:solidFill>
                  <a:srgbClr val="F7E4FF"/>
                </a:solidFill>
                <a:latin typeface="Calibri" panose="020F0502020204030204" pitchFamily="34" charset="0"/>
                <a:ea typeface="Times New Roman" panose="02020603050405020304" pitchFamily="18" charset="0"/>
                <a:cs typeface="Calibri" panose="020F0502020204030204" pitchFamily="34" charset="0"/>
              </a:rPr>
              <a:t>invloed</a:t>
            </a:r>
            <a:endParaRPr lang="nl-NL" altLang="nl-NL" dirty="0">
              <a:solidFill>
                <a:srgbClr val="F7E4FF"/>
              </a:solidFill>
              <a:latin typeface="Calibri" panose="020F0502020204030204" pitchFamily="34" charset="0"/>
              <a:ea typeface="Times New Roman" panose="02020603050405020304" pitchFamily="18" charset="0"/>
              <a:cs typeface="Calibri" panose="020F0502020204030204" pitchFamily="34" charset="0"/>
            </a:endParaRPr>
          </a:p>
        </p:txBody>
      </p:sp>
      <p:sp>
        <p:nvSpPr>
          <p:cNvPr id="2" name="Rechthoek 1">
            <a:extLst>
              <a:ext uri="{FF2B5EF4-FFF2-40B4-BE49-F238E27FC236}">
                <a16:creationId xmlns:a16="http://schemas.microsoft.com/office/drawing/2014/main" id="{54B3468B-1D32-AC11-96C2-AC689C102DF1}"/>
              </a:ext>
            </a:extLst>
          </p:cNvPr>
          <p:cNvSpPr/>
          <p:nvPr/>
        </p:nvSpPr>
        <p:spPr>
          <a:xfrm rot="665343">
            <a:off x="9568713" y="3912537"/>
            <a:ext cx="2485056" cy="972935"/>
          </a:xfrm>
          <a:prstGeom prst="rect">
            <a:avLst/>
          </a:prstGeom>
          <a:solidFill>
            <a:srgbClr val="456E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LOGBOEK:</a:t>
            </a:r>
          </a:p>
          <a:p>
            <a:pPr algn="ctr"/>
            <a:r>
              <a:rPr lang="en-US" dirty="0"/>
              <a:t> Leg keuzes vast </a:t>
            </a:r>
          </a:p>
          <a:p>
            <a:pPr algn="ctr"/>
            <a:r>
              <a:rPr lang="en-US" dirty="0"/>
              <a:t>(wat, waarom, wanneer)</a:t>
            </a:r>
          </a:p>
        </p:txBody>
      </p:sp>
      <p:sp>
        <p:nvSpPr>
          <p:cNvPr id="8" name="Tekstvak 7">
            <a:extLst>
              <a:ext uri="{FF2B5EF4-FFF2-40B4-BE49-F238E27FC236}">
                <a16:creationId xmlns:a16="http://schemas.microsoft.com/office/drawing/2014/main" id="{CF1E19F8-6B12-DB07-CD8D-BB835606CBA8}"/>
              </a:ext>
            </a:extLst>
          </p:cNvPr>
          <p:cNvSpPr txBox="1"/>
          <p:nvPr/>
        </p:nvSpPr>
        <p:spPr>
          <a:xfrm>
            <a:off x="635787" y="1943187"/>
            <a:ext cx="1938360" cy="369332"/>
          </a:xfrm>
          <a:prstGeom prst="rect">
            <a:avLst/>
          </a:prstGeom>
          <a:noFill/>
        </p:spPr>
        <p:txBody>
          <a:bodyPr wrap="square" rtlCol="0">
            <a:spAutoFit/>
          </a:bodyPr>
          <a:lstStyle/>
          <a:p>
            <a:r>
              <a:rPr lang="nl-NL" altLang="nl-NL" b="1" dirty="0">
                <a:solidFill>
                  <a:srgbClr val="456E73"/>
                </a:solidFill>
                <a:latin typeface="Calibri" panose="020F0502020204030204" pitchFamily="34" charset="0"/>
                <a:ea typeface="Times New Roman" panose="02020603050405020304" pitchFamily="18" charset="0"/>
                <a:cs typeface="Calibri" panose="020F0502020204030204" pitchFamily="34" charset="0"/>
              </a:rPr>
              <a:t>Basisprincipes</a:t>
            </a:r>
            <a:r>
              <a:rPr lang="nl-NL" altLang="nl-NL"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a:t>
            </a:r>
            <a:endParaRPr lang="en-US" dirty="0"/>
          </a:p>
        </p:txBody>
      </p:sp>
    </p:spTree>
    <p:extLst>
      <p:ext uri="{BB962C8B-B14F-4D97-AF65-F5344CB8AC3E}">
        <p14:creationId xmlns:p14="http://schemas.microsoft.com/office/powerpoint/2010/main" val="1783923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6DB47-D17C-6A86-A8FC-073DEC42CD7F}"/>
            </a:ext>
          </a:extLst>
        </p:cNvPr>
        <p:cNvGrpSpPr/>
        <p:nvPr/>
      </p:nvGrpSpPr>
      <p:grpSpPr>
        <a:xfrm>
          <a:off x="0" y="0"/>
          <a:ext cx="0" cy="0"/>
          <a:chOff x="0" y="0"/>
          <a:chExt cx="0" cy="0"/>
        </a:xfrm>
      </p:grpSpPr>
      <p:sp>
        <p:nvSpPr>
          <p:cNvPr id="24" name="Rechthoek 23">
            <a:extLst>
              <a:ext uri="{FF2B5EF4-FFF2-40B4-BE49-F238E27FC236}">
                <a16:creationId xmlns:a16="http://schemas.microsoft.com/office/drawing/2014/main" id="{76DF6713-11A0-6CD1-7C04-E4B7600F5243}"/>
              </a:ext>
            </a:extLst>
          </p:cNvPr>
          <p:cNvSpPr/>
          <p:nvPr/>
        </p:nvSpPr>
        <p:spPr>
          <a:xfrm>
            <a:off x="-1519" y="2200158"/>
            <a:ext cx="12192000" cy="4656152"/>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sp>
        <p:nvSpPr>
          <p:cNvPr id="7" name="Tekstvak 6">
            <a:extLst>
              <a:ext uri="{FF2B5EF4-FFF2-40B4-BE49-F238E27FC236}">
                <a16:creationId xmlns:a16="http://schemas.microsoft.com/office/drawing/2014/main" id="{EF9B3B5C-0025-6ACD-965B-37E15BFF265C}"/>
              </a:ext>
            </a:extLst>
          </p:cNvPr>
          <p:cNvSpPr txBox="1"/>
          <p:nvPr/>
        </p:nvSpPr>
        <p:spPr>
          <a:xfrm>
            <a:off x="509032" y="416744"/>
            <a:ext cx="11682968" cy="1785104"/>
          </a:xfrm>
          <a:prstGeom prst="rect">
            <a:avLst/>
          </a:prstGeom>
          <a:noFill/>
        </p:spPr>
        <p:txBody>
          <a:bodyPr wrap="square" rtlCol="0">
            <a:spAutoFit/>
          </a:bodyPr>
          <a:lstStyle/>
          <a:p>
            <a:r>
              <a:rPr lang="en-US" sz="5000" dirty="0">
                <a:solidFill>
                  <a:srgbClr val="B88E00"/>
                </a:solidFill>
              </a:rPr>
              <a:t>Roadmap:</a:t>
            </a:r>
          </a:p>
          <a:p>
            <a:r>
              <a:rPr lang="en-US" sz="6000" dirty="0">
                <a:solidFill>
                  <a:srgbClr val="B88E00"/>
                </a:solidFill>
              </a:rPr>
              <a:t>Meet, </a:t>
            </a:r>
            <a:r>
              <a:rPr lang="en-US" sz="6000" dirty="0" err="1">
                <a:solidFill>
                  <a:srgbClr val="B88E00"/>
                </a:solidFill>
              </a:rPr>
              <a:t>deel</a:t>
            </a:r>
            <a:r>
              <a:rPr lang="en-US" sz="6000" dirty="0">
                <a:solidFill>
                  <a:srgbClr val="B88E00"/>
                </a:solidFill>
              </a:rPr>
              <a:t> &amp; </a:t>
            </a:r>
            <a:r>
              <a:rPr lang="en-US" sz="6000" dirty="0" err="1">
                <a:solidFill>
                  <a:srgbClr val="B88E00"/>
                </a:solidFill>
              </a:rPr>
              <a:t>verbeter</a:t>
            </a:r>
            <a:endParaRPr lang="en-US" sz="5500" dirty="0">
              <a:solidFill>
                <a:srgbClr val="B88E00"/>
              </a:solidFill>
            </a:endParaRPr>
          </a:p>
        </p:txBody>
      </p:sp>
      <p:sp>
        <p:nvSpPr>
          <p:cNvPr id="29" name="Afgeronde rechthoek 28">
            <a:extLst>
              <a:ext uri="{FF2B5EF4-FFF2-40B4-BE49-F238E27FC236}">
                <a16:creationId xmlns:a16="http://schemas.microsoft.com/office/drawing/2014/main" id="{80FF6D83-23A9-DAAD-BA84-6C4940A55266}"/>
              </a:ext>
            </a:extLst>
          </p:cNvPr>
          <p:cNvSpPr/>
          <p:nvPr/>
        </p:nvSpPr>
        <p:spPr>
          <a:xfrm>
            <a:off x="9885147" y="-319389"/>
            <a:ext cx="1880284" cy="1958197"/>
          </a:xfrm>
          <a:prstGeom prst="round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Afbeelding 29">
            <a:extLst>
              <a:ext uri="{FF2B5EF4-FFF2-40B4-BE49-F238E27FC236}">
                <a16:creationId xmlns:a16="http://schemas.microsoft.com/office/drawing/2014/main" id="{9CDCB0F4-FF31-0AD7-CCE8-9E1CBA7552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22272" y="-2798"/>
            <a:ext cx="1606033" cy="1606033"/>
          </a:xfrm>
          <a:prstGeom prst="rect">
            <a:avLst/>
          </a:prstGeom>
        </p:spPr>
      </p:pic>
      <p:grpSp>
        <p:nvGrpSpPr>
          <p:cNvPr id="5" name="Groep 4">
            <a:extLst>
              <a:ext uri="{FF2B5EF4-FFF2-40B4-BE49-F238E27FC236}">
                <a16:creationId xmlns:a16="http://schemas.microsoft.com/office/drawing/2014/main" id="{55C15D82-A02F-5199-0F5A-EDF690BE8A02}"/>
              </a:ext>
            </a:extLst>
          </p:cNvPr>
          <p:cNvGrpSpPr/>
          <p:nvPr/>
        </p:nvGrpSpPr>
        <p:grpSpPr>
          <a:xfrm>
            <a:off x="4186373" y="2625959"/>
            <a:ext cx="3983247" cy="3945968"/>
            <a:chOff x="3435450" y="1912979"/>
            <a:chExt cx="4468609" cy="4465898"/>
          </a:xfrm>
        </p:grpSpPr>
        <p:sp>
          <p:nvSpPr>
            <p:cNvPr id="10" name="Ring 9">
              <a:extLst>
                <a:ext uri="{FF2B5EF4-FFF2-40B4-BE49-F238E27FC236}">
                  <a16:creationId xmlns:a16="http://schemas.microsoft.com/office/drawing/2014/main" id="{76768877-B70C-D687-0FE1-50D3F77ADC4A}"/>
                </a:ext>
              </a:extLst>
            </p:cNvPr>
            <p:cNvSpPr/>
            <p:nvPr/>
          </p:nvSpPr>
          <p:spPr>
            <a:xfrm>
              <a:off x="3435450" y="1912979"/>
              <a:ext cx="4468609" cy="4465426"/>
            </a:xfrm>
            <a:prstGeom prst="donut">
              <a:avLst>
                <a:gd name="adj" fmla="val 6667"/>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sp>
          <p:nvSpPr>
            <p:cNvPr id="12" name="Cirkel 11">
              <a:extLst>
                <a:ext uri="{FF2B5EF4-FFF2-40B4-BE49-F238E27FC236}">
                  <a16:creationId xmlns:a16="http://schemas.microsoft.com/office/drawing/2014/main" id="{DE1C8241-FB9D-2CD8-24FC-5AEAADCFB2B2}"/>
                </a:ext>
              </a:extLst>
            </p:cNvPr>
            <p:cNvSpPr/>
            <p:nvPr/>
          </p:nvSpPr>
          <p:spPr>
            <a:xfrm>
              <a:off x="4013727" y="2463446"/>
              <a:ext cx="3337645" cy="3337028"/>
            </a:xfrm>
            <a:prstGeom prst="pie">
              <a:avLst>
                <a:gd name="adj1" fmla="val 21593764"/>
                <a:gd name="adj2" fmla="val 5397002"/>
              </a:avLst>
            </a:prstGeom>
            <a:solidFill>
              <a:srgbClr val="CADF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pic>
          <p:nvPicPr>
            <p:cNvPr id="28" name="Graphic 27" descr="Gebruiker met effen opvulling">
              <a:extLst>
                <a:ext uri="{FF2B5EF4-FFF2-40B4-BE49-F238E27FC236}">
                  <a16:creationId xmlns:a16="http://schemas.microsoft.com/office/drawing/2014/main" id="{354175A0-B389-A8F3-56EF-996C1A277FA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72451" y="5204032"/>
              <a:ext cx="664144" cy="664144"/>
            </a:xfrm>
            <a:prstGeom prst="rect">
              <a:avLst/>
            </a:prstGeom>
          </p:spPr>
        </p:pic>
        <p:pic>
          <p:nvPicPr>
            <p:cNvPr id="32" name="Graphic 31" descr="Tandwielen met effen opvulling">
              <a:extLst>
                <a:ext uri="{FF2B5EF4-FFF2-40B4-BE49-F238E27FC236}">
                  <a16:creationId xmlns:a16="http://schemas.microsoft.com/office/drawing/2014/main" id="{81D2B141-B479-BA01-9E64-D69FD398A1F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89429" y="4776022"/>
              <a:ext cx="987751" cy="987750"/>
            </a:xfrm>
            <a:prstGeom prst="rect">
              <a:avLst/>
            </a:prstGeom>
          </p:spPr>
        </p:pic>
        <p:sp>
          <p:nvSpPr>
            <p:cNvPr id="35" name="Tekstvak 34">
              <a:extLst>
                <a:ext uri="{FF2B5EF4-FFF2-40B4-BE49-F238E27FC236}">
                  <a16:creationId xmlns:a16="http://schemas.microsoft.com/office/drawing/2014/main" id="{DD5A93CA-EBD5-0E7A-09C4-CD063F8210B6}"/>
                </a:ext>
              </a:extLst>
            </p:cNvPr>
            <p:cNvSpPr txBox="1"/>
            <p:nvPr/>
          </p:nvSpPr>
          <p:spPr>
            <a:xfrm>
              <a:off x="5696800" y="4223780"/>
              <a:ext cx="1689950" cy="731493"/>
            </a:xfrm>
            <a:prstGeom prst="rect">
              <a:avLst/>
            </a:prstGeom>
            <a:noFill/>
          </p:spPr>
          <p:txBody>
            <a:bodyPr wrap="square" rtlCol="0">
              <a:spAutoFit/>
            </a:bodyPr>
            <a:lstStyle/>
            <a:p>
              <a:r>
                <a:rPr lang="nl-NL" noProof="1">
                  <a:solidFill>
                    <a:srgbClr val="6B9F9F"/>
                  </a:solidFill>
                </a:rPr>
                <a:t>Richt je organisatie in</a:t>
              </a:r>
            </a:p>
          </p:txBody>
        </p:sp>
        <p:sp>
          <p:nvSpPr>
            <p:cNvPr id="37" name="Tekstvak 36">
              <a:extLst>
                <a:ext uri="{FF2B5EF4-FFF2-40B4-BE49-F238E27FC236}">
                  <a16:creationId xmlns:a16="http://schemas.microsoft.com/office/drawing/2014/main" id="{1FE1A7DF-D57F-0C65-C785-F6993AE6545B}"/>
                </a:ext>
              </a:extLst>
            </p:cNvPr>
            <p:cNvSpPr txBox="1"/>
            <p:nvPr/>
          </p:nvSpPr>
          <p:spPr>
            <a:xfrm>
              <a:off x="5989751" y="5995714"/>
              <a:ext cx="1374860" cy="383163"/>
            </a:xfrm>
            <a:prstGeom prst="rect">
              <a:avLst/>
            </a:prstGeom>
            <a:noFill/>
          </p:spPr>
          <p:txBody>
            <a:bodyPr wrap="none" rtlCol="0">
              <a:spAutoFit/>
            </a:bodyPr>
            <a:lstStyle/>
            <a:p>
              <a:r>
                <a:rPr lang="nl-NL" sz="1600" noProof="1">
                  <a:solidFill>
                    <a:srgbClr val="B88E00"/>
                  </a:solidFill>
                </a:rPr>
                <a:t>Werk samen</a:t>
              </a:r>
            </a:p>
          </p:txBody>
        </p:sp>
      </p:grpSp>
      <p:sp>
        <p:nvSpPr>
          <p:cNvPr id="38" name="Cirkel 37">
            <a:extLst>
              <a:ext uri="{FF2B5EF4-FFF2-40B4-BE49-F238E27FC236}">
                <a16:creationId xmlns:a16="http://schemas.microsoft.com/office/drawing/2014/main" id="{1651D0B9-2B35-CDA2-3B82-F9429F7D50F4}"/>
              </a:ext>
            </a:extLst>
          </p:cNvPr>
          <p:cNvSpPr/>
          <p:nvPr/>
        </p:nvSpPr>
        <p:spPr>
          <a:xfrm rot="16200000">
            <a:off x="4750228" y="3063952"/>
            <a:ext cx="2878347" cy="2975122"/>
          </a:xfrm>
          <a:prstGeom prst="pie">
            <a:avLst>
              <a:gd name="adj1" fmla="val 0"/>
              <a:gd name="adj2" fmla="val 5399129"/>
            </a:avLst>
          </a:prstGeom>
          <a:solidFill>
            <a:srgbClr val="6B9F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pic>
        <p:nvPicPr>
          <p:cNvPr id="39" name="Graphic 38" descr="Roos met effen opvulling">
            <a:extLst>
              <a:ext uri="{FF2B5EF4-FFF2-40B4-BE49-F238E27FC236}">
                <a16:creationId xmlns:a16="http://schemas.microsoft.com/office/drawing/2014/main" id="{EAABA74C-C0C8-5FD4-76DA-BCEEB7499B1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189270" y="3265159"/>
            <a:ext cx="729678" cy="709659"/>
          </a:xfrm>
          <a:prstGeom prst="rect">
            <a:avLst/>
          </a:prstGeom>
        </p:spPr>
      </p:pic>
      <p:sp>
        <p:nvSpPr>
          <p:cNvPr id="40" name="Tekstvak 39">
            <a:extLst>
              <a:ext uri="{FF2B5EF4-FFF2-40B4-BE49-F238E27FC236}">
                <a16:creationId xmlns:a16="http://schemas.microsoft.com/office/drawing/2014/main" id="{EE453EF2-E221-2AAD-F192-17EC25D7A469}"/>
              </a:ext>
            </a:extLst>
          </p:cNvPr>
          <p:cNvSpPr txBox="1"/>
          <p:nvPr/>
        </p:nvSpPr>
        <p:spPr>
          <a:xfrm>
            <a:off x="6189270" y="3919807"/>
            <a:ext cx="1407832" cy="646331"/>
          </a:xfrm>
          <a:prstGeom prst="rect">
            <a:avLst/>
          </a:prstGeom>
          <a:noFill/>
        </p:spPr>
        <p:txBody>
          <a:bodyPr wrap="square" rtlCol="0">
            <a:spAutoFit/>
          </a:bodyPr>
          <a:lstStyle/>
          <a:p>
            <a:r>
              <a:rPr lang="nl-NL" noProof="1">
                <a:solidFill>
                  <a:srgbClr val="CADFE1"/>
                </a:solidFill>
              </a:rPr>
              <a:t>Bepaal waar je begint</a:t>
            </a:r>
          </a:p>
        </p:txBody>
      </p:sp>
      <p:pic>
        <p:nvPicPr>
          <p:cNvPr id="44" name="Graphic 43" descr="Gebruiker met effen opvulling">
            <a:extLst>
              <a:ext uri="{FF2B5EF4-FFF2-40B4-BE49-F238E27FC236}">
                <a16:creationId xmlns:a16="http://schemas.microsoft.com/office/drawing/2014/main" id="{91D7BD7B-D2F4-07BC-7859-6DE83C8E3A4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26198" y="3334780"/>
            <a:ext cx="586507" cy="570416"/>
          </a:xfrm>
          <a:prstGeom prst="rect">
            <a:avLst/>
          </a:prstGeom>
        </p:spPr>
      </p:pic>
      <p:sp>
        <p:nvSpPr>
          <p:cNvPr id="45" name="Tekstvak 44">
            <a:extLst>
              <a:ext uri="{FF2B5EF4-FFF2-40B4-BE49-F238E27FC236}">
                <a16:creationId xmlns:a16="http://schemas.microsoft.com/office/drawing/2014/main" id="{35993296-3B97-7E93-1A28-67962FF010A6}"/>
              </a:ext>
            </a:extLst>
          </p:cNvPr>
          <p:cNvSpPr txBox="1"/>
          <p:nvPr/>
        </p:nvSpPr>
        <p:spPr>
          <a:xfrm>
            <a:off x="6251681" y="2628429"/>
            <a:ext cx="1082267" cy="290775"/>
          </a:xfrm>
          <a:prstGeom prst="rect">
            <a:avLst/>
          </a:prstGeom>
          <a:noFill/>
        </p:spPr>
        <p:txBody>
          <a:bodyPr wrap="none" rtlCol="0">
            <a:spAutoFit/>
          </a:bodyPr>
          <a:lstStyle/>
          <a:p>
            <a:r>
              <a:rPr lang="nl-NL" sz="1600" noProof="1">
                <a:solidFill>
                  <a:srgbClr val="B88E00"/>
                </a:solidFill>
              </a:rPr>
              <a:t>Werk samen</a:t>
            </a:r>
          </a:p>
        </p:txBody>
      </p:sp>
      <p:sp>
        <p:nvSpPr>
          <p:cNvPr id="46" name="Cirkel 45">
            <a:extLst>
              <a:ext uri="{FF2B5EF4-FFF2-40B4-BE49-F238E27FC236}">
                <a16:creationId xmlns:a16="http://schemas.microsoft.com/office/drawing/2014/main" id="{E5B70AD3-A4CB-D15D-3F28-44C3D38F7497}"/>
              </a:ext>
            </a:extLst>
          </p:cNvPr>
          <p:cNvSpPr/>
          <p:nvPr/>
        </p:nvSpPr>
        <p:spPr>
          <a:xfrm rot="5400000">
            <a:off x="4676143" y="3105966"/>
            <a:ext cx="2948523" cy="2951584"/>
          </a:xfrm>
          <a:prstGeom prst="pie">
            <a:avLst>
              <a:gd name="adj1" fmla="val 0"/>
              <a:gd name="adj2" fmla="val 5403918"/>
            </a:avLst>
          </a:prstGeom>
          <a:solidFill>
            <a:srgbClr val="DABA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sp>
        <p:nvSpPr>
          <p:cNvPr id="47" name="Tekstvak 46">
            <a:extLst>
              <a:ext uri="{FF2B5EF4-FFF2-40B4-BE49-F238E27FC236}">
                <a16:creationId xmlns:a16="http://schemas.microsoft.com/office/drawing/2014/main" id="{B5B93EAA-C5DF-CF5B-A1EC-2B6538EE602B}"/>
              </a:ext>
            </a:extLst>
          </p:cNvPr>
          <p:cNvSpPr txBox="1"/>
          <p:nvPr/>
        </p:nvSpPr>
        <p:spPr>
          <a:xfrm>
            <a:off x="4884695" y="4667311"/>
            <a:ext cx="1247767" cy="555117"/>
          </a:xfrm>
          <a:prstGeom prst="rect">
            <a:avLst/>
          </a:prstGeom>
          <a:noFill/>
        </p:spPr>
        <p:txBody>
          <a:bodyPr wrap="square" rtlCol="0">
            <a:spAutoFit/>
          </a:bodyPr>
          <a:lstStyle/>
          <a:p>
            <a:pPr algn="r"/>
            <a:r>
              <a:rPr lang="nl-NL" noProof="1">
                <a:solidFill>
                  <a:srgbClr val="6D0A51"/>
                </a:solidFill>
              </a:rPr>
              <a:t>Pak risico’s aan</a:t>
            </a:r>
          </a:p>
        </p:txBody>
      </p:sp>
      <p:pic>
        <p:nvPicPr>
          <p:cNvPr id="48" name="Graphic 47" descr="Controlelijst met effen opvulling">
            <a:extLst>
              <a:ext uri="{FF2B5EF4-FFF2-40B4-BE49-F238E27FC236}">
                <a16:creationId xmlns:a16="http://schemas.microsoft.com/office/drawing/2014/main" id="{102ED31D-77AC-4E27-705E-9CD8CDB4C35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439587" y="5292604"/>
            <a:ext cx="633931" cy="616539"/>
          </a:xfrm>
          <a:prstGeom prst="rect">
            <a:avLst/>
          </a:prstGeom>
        </p:spPr>
      </p:pic>
      <p:pic>
        <p:nvPicPr>
          <p:cNvPr id="49" name="Graphic 48" descr="Gebruiker met effen opvulling">
            <a:extLst>
              <a:ext uri="{FF2B5EF4-FFF2-40B4-BE49-F238E27FC236}">
                <a16:creationId xmlns:a16="http://schemas.microsoft.com/office/drawing/2014/main" id="{027423A2-6BD4-9BE8-5A2E-6DFCE4A29A7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68110" y="6091740"/>
            <a:ext cx="586507" cy="570416"/>
          </a:xfrm>
          <a:prstGeom prst="rect">
            <a:avLst/>
          </a:prstGeom>
        </p:spPr>
      </p:pic>
      <p:pic>
        <p:nvPicPr>
          <p:cNvPr id="51" name="Graphic 50" descr="Gebruiker met effen opvulling">
            <a:extLst>
              <a:ext uri="{FF2B5EF4-FFF2-40B4-BE49-F238E27FC236}">
                <a16:creationId xmlns:a16="http://schemas.microsoft.com/office/drawing/2014/main" id="{43BCDCAC-18C0-F0EA-6D1E-47D96691335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809948" y="4528234"/>
            <a:ext cx="586507" cy="570416"/>
          </a:xfrm>
          <a:prstGeom prst="rect">
            <a:avLst/>
          </a:prstGeom>
        </p:spPr>
      </p:pic>
      <p:sp>
        <p:nvSpPr>
          <p:cNvPr id="6" name="Cirkel 5">
            <a:extLst>
              <a:ext uri="{FF2B5EF4-FFF2-40B4-BE49-F238E27FC236}">
                <a16:creationId xmlns:a16="http://schemas.microsoft.com/office/drawing/2014/main" id="{976739FA-4093-5ECC-0343-3F425A338D98}"/>
              </a:ext>
            </a:extLst>
          </p:cNvPr>
          <p:cNvSpPr/>
          <p:nvPr/>
        </p:nvSpPr>
        <p:spPr>
          <a:xfrm rot="10800000">
            <a:off x="4000670" y="2375861"/>
            <a:ext cx="3962460" cy="3969272"/>
          </a:xfrm>
          <a:prstGeom prst="pie">
            <a:avLst>
              <a:gd name="adj1" fmla="val 0"/>
              <a:gd name="adj2" fmla="val 5377606"/>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sp>
        <p:nvSpPr>
          <p:cNvPr id="53" name="Tekstvak 52">
            <a:extLst>
              <a:ext uri="{FF2B5EF4-FFF2-40B4-BE49-F238E27FC236}">
                <a16:creationId xmlns:a16="http://schemas.microsoft.com/office/drawing/2014/main" id="{F9C40195-9B0E-E4E4-AA06-2C1207510699}"/>
              </a:ext>
            </a:extLst>
          </p:cNvPr>
          <p:cNvSpPr txBox="1"/>
          <p:nvPr/>
        </p:nvSpPr>
        <p:spPr>
          <a:xfrm>
            <a:off x="4445545" y="3444297"/>
            <a:ext cx="1648936" cy="769441"/>
          </a:xfrm>
          <a:prstGeom prst="rect">
            <a:avLst/>
          </a:prstGeom>
          <a:noFill/>
        </p:spPr>
        <p:txBody>
          <a:bodyPr wrap="square" rtlCol="0">
            <a:spAutoFit/>
          </a:bodyPr>
          <a:lstStyle/>
          <a:p>
            <a:r>
              <a:rPr lang="nl-NL" sz="2200" noProof="1">
                <a:solidFill>
                  <a:srgbClr val="DABAD5"/>
                </a:solidFill>
              </a:rPr>
              <a:t>Meet, deel &amp; verbeter</a:t>
            </a:r>
          </a:p>
        </p:txBody>
      </p:sp>
      <p:pic>
        <p:nvPicPr>
          <p:cNvPr id="54" name="Graphic 53" descr="Chatballon met effen opvulling">
            <a:extLst>
              <a:ext uri="{FF2B5EF4-FFF2-40B4-BE49-F238E27FC236}">
                <a16:creationId xmlns:a16="http://schemas.microsoft.com/office/drawing/2014/main" id="{10E11548-3DD4-57F8-7CEE-6B92393DF65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950408" y="2664531"/>
            <a:ext cx="858286" cy="868451"/>
          </a:xfrm>
          <a:prstGeom prst="rect">
            <a:avLst/>
          </a:prstGeom>
        </p:spPr>
      </p:pic>
    </p:spTree>
    <p:extLst>
      <p:ext uri="{BB962C8B-B14F-4D97-AF65-F5344CB8AC3E}">
        <p14:creationId xmlns:p14="http://schemas.microsoft.com/office/powerpoint/2010/main" val="8195061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01B24-CDA5-F184-B46A-1A9BED2613F1}"/>
            </a:ext>
          </a:extLst>
        </p:cNvPr>
        <p:cNvGrpSpPr/>
        <p:nvPr/>
      </p:nvGrpSpPr>
      <p:grpSpPr>
        <a:xfrm>
          <a:off x="0" y="0"/>
          <a:ext cx="0" cy="0"/>
          <a:chOff x="0" y="0"/>
          <a:chExt cx="0" cy="0"/>
        </a:xfrm>
      </p:grpSpPr>
      <p:sp>
        <p:nvSpPr>
          <p:cNvPr id="13" name="Rechthoek 12">
            <a:extLst>
              <a:ext uri="{FF2B5EF4-FFF2-40B4-BE49-F238E27FC236}">
                <a16:creationId xmlns:a16="http://schemas.microsoft.com/office/drawing/2014/main" id="{44F978E6-F057-3071-2BCD-B4497132DC5C}"/>
              </a:ext>
            </a:extLst>
          </p:cNvPr>
          <p:cNvSpPr/>
          <p:nvPr/>
        </p:nvSpPr>
        <p:spPr>
          <a:xfrm>
            <a:off x="635788" y="799647"/>
            <a:ext cx="11278844" cy="914336"/>
          </a:xfrm>
          <a:prstGeom prst="rect">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Rechte verbindingslijn 40">
            <a:extLst>
              <a:ext uri="{FF2B5EF4-FFF2-40B4-BE49-F238E27FC236}">
                <a16:creationId xmlns:a16="http://schemas.microsoft.com/office/drawing/2014/main" id="{647EA08E-8096-4EB7-9B2B-065045DBA1C2}"/>
              </a:ext>
            </a:extLst>
          </p:cNvPr>
          <p:cNvCxnSpPr>
            <a:cxnSpLocks/>
          </p:cNvCxnSpPr>
          <p:nvPr/>
        </p:nvCxnSpPr>
        <p:spPr>
          <a:xfrm flipV="1">
            <a:off x="3165976" y="3975693"/>
            <a:ext cx="8541707" cy="62697"/>
          </a:xfrm>
          <a:prstGeom prst="line">
            <a:avLst/>
          </a:prstGeom>
          <a:ln w="254000">
            <a:solidFill>
              <a:srgbClr val="6D0A51"/>
            </a:solidFill>
          </a:ln>
        </p:spPr>
        <p:style>
          <a:lnRef idx="1">
            <a:schemeClr val="accent1"/>
          </a:lnRef>
          <a:fillRef idx="0">
            <a:schemeClr val="accent1"/>
          </a:fillRef>
          <a:effectRef idx="0">
            <a:schemeClr val="accent1"/>
          </a:effectRef>
          <a:fontRef idx="minor">
            <a:schemeClr val="tx1"/>
          </a:fontRef>
        </p:style>
      </p:cxnSp>
      <p:sp>
        <p:nvSpPr>
          <p:cNvPr id="5" name="Rechthoek 4">
            <a:extLst>
              <a:ext uri="{FF2B5EF4-FFF2-40B4-BE49-F238E27FC236}">
                <a16:creationId xmlns:a16="http://schemas.microsoft.com/office/drawing/2014/main" id="{37ECFE38-4BF0-EA6D-6418-85E36FA090E6}"/>
              </a:ext>
            </a:extLst>
          </p:cNvPr>
          <p:cNvSpPr/>
          <p:nvPr/>
        </p:nvSpPr>
        <p:spPr>
          <a:xfrm>
            <a:off x="6994570" y="2815374"/>
            <a:ext cx="6105002" cy="3026626"/>
          </a:xfrm>
          <a:prstGeom prst="rect">
            <a:avLst/>
          </a:prstGeom>
        </p:spPr>
        <p:txBody>
          <a:bodyPr vert="horz" lIns="91440" tIns="45720" rIns="91440" bIns="45720" rtlCol="0">
            <a:normAutofit/>
          </a:bodyPr>
          <a:lstStyle/>
          <a:p>
            <a:pPr marL="179705" indent="-205105">
              <a:lnSpc>
                <a:spcPct val="150000"/>
              </a:lnSpc>
              <a:spcBef>
                <a:spcPts val="600"/>
              </a:spcBef>
            </a:pPr>
            <a:br>
              <a:rPr lang="en-US" sz="1100" dirty="0">
                <a:highlight>
                  <a:srgbClr val="FFFF00"/>
                </a:highlight>
              </a:rPr>
            </a:br>
            <a:endParaRPr lang="en-US" sz="1100" dirty="0"/>
          </a:p>
        </p:txBody>
      </p:sp>
      <p:sp>
        <p:nvSpPr>
          <p:cNvPr id="8" name="Tekstvak 7">
            <a:extLst>
              <a:ext uri="{FF2B5EF4-FFF2-40B4-BE49-F238E27FC236}">
                <a16:creationId xmlns:a16="http://schemas.microsoft.com/office/drawing/2014/main" id="{A028AE96-9771-921F-E73F-E24839E9702A}"/>
              </a:ext>
            </a:extLst>
          </p:cNvPr>
          <p:cNvSpPr txBox="1"/>
          <p:nvPr/>
        </p:nvSpPr>
        <p:spPr>
          <a:xfrm>
            <a:off x="933109" y="5181171"/>
            <a:ext cx="4925568" cy="1479957"/>
          </a:xfrm>
          <a:prstGeom prst="rect">
            <a:avLst/>
          </a:prstGeom>
          <a:solidFill>
            <a:srgbClr val="F0F4F4"/>
          </a:solidFill>
          <a:ln>
            <a:solidFill>
              <a:srgbClr val="B88E00"/>
            </a:solidFill>
          </a:ln>
        </p:spPr>
        <p:txBody>
          <a:bodyPr wrap="square" numCol="1">
            <a:spAutoFit/>
          </a:bodyPr>
          <a:lstStyle/>
          <a:p>
            <a:pPr marL="285750" lvl="0" indent="-285750" eaLnBrk="0" fontAlgn="base" hangingPunct="0">
              <a:lnSpc>
                <a:spcPct val="114000"/>
              </a:lnSpc>
              <a:spcBef>
                <a:spcPct val="0"/>
              </a:spcBef>
              <a:spcAft>
                <a:spcPct val="0"/>
              </a:spcAft>
              <a:buClr>
                <a:srgbClr val="B88E00"/>
              </a:buClr>
              <a:buFont typeface="Wingdings" pitchFamily="2" charset="2"/>
              <a:buChar char="Ø"/>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Kijk verder dan directe leveranciers</a:t>
            </a:r>
          </a:p>
          <a:p>
            <a:pPr marL="285750" lvl="0" indent="-285750" eaLnBrk="0" fontAlgn="base" hangingPunct="0">
              <a:lnSpc>
                <a:spcPct val="114000"/>
              </a:lnSpc>
              <a:spcBef>
                <a:spcPct val="0"/>
              </a:spcBef>
              <a:spcAft>
                <a:spcPct val="0"/>
              </a:spcAft>
              <a:buClr>
                <a:srgbClr val="B88E00"/>
              </a:buClr>
              <a:buFont typeface="Wingdings" pitchFamily="2" charset="2"/>
              <a:buChar char="Ø"/>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Niet alles is relevant: </a:t>
            </a:r>
          </a:p>
          <a:p>
            <a:pPr marL="742950" lvl="1" indent="-285750" eaLnBrk="0" fontAlgn="base" hangingPunct="0">
              <a:lnSpc>
                <a:spcPct val="114000"/>
              </a:lnSpc>
              <a:spcBef>
                <a:spcPct val="0"/>
              </a:spcBef>
              <a:spcAft>
                <a:spcPct val="0"/>
              </a:spcAft>
              <a:buClr>
                <a:srgbClr val="B88E00"/>
              </a:buClr>
              <a:buFont typeface="Courier New" panose="02070309020205020404" pitchFamily="49" charset="0"/>
              <a:buChar char="o"/>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Voortgang interne proces</a:t>
            </a:r>
          </a:p>
          <a:p>
            <a:pPr marL="742950" lvl="1" indent="-285750" eaLnBrk="0" fontAlgn="base" hangingPunct="0">
              <a:lnSpc>
                <a:spcPct val="114000"/>
              </a:lnSpc>
              <a:spcBef>
                <a:spcPct val="0"/>
              </a:spcBef>
              <a:spcAft>
                <a:spcPct val="0"/>
              </a:spcAft>
              <a:buClr>
                <a:srgbClr val="B88E00"/>
              </a:buClr>
              <a:buFont typeface="Courier New" panose="02070309020205020404" pitchFamily="49" charset="0"/>
              <a:buChar char="o"/>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Effect maatregelen prioritaire ketens en risico’s</a:t>
            </a:r>
          </a:p>
          <a:p>
            <a:pPr marL="742950" lvl="1" indent="-285750" eaLnBrk="0" fontAlgn="base" hangingPunct="0">
              <a:lnSpc>
                <a:spcPct val="114000"/>
              </a:lnSpc>
              <a:spcBef>
                <a:spcPct val="0"/>
              </a:spcBef>
              <a:spcAft>
                <a:spcPct val="0"/>
              </a:spcAft>
              <a:buClr>
                <a:srgbClr val="B88E00"/>
              </a:buClr>
              <a:buFont typeface="Courier New" panose="02070309020205020404" pitchFamily="49" charset="0"/>
              <a:buChar char="o"/>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Data nodig voor wetgeving</a:t>
            </a:r>
          </a:p>
        </p:txBody>
      </p:sp>
      <p:sp>
        <p:nvSpPr>
          <p:cNvPr id="3" name="Tekstvak 2">
            <a:extLst>
              <a:ext uri="{FF2B5EF4-FFF2-40B4-BE49-F238E27FC236}">
                <a16:creationId xmlns:a16="http://schemas.microsoft.com/office/drawing/2014/main" id="{1DFEBD56-6D37-EAAC-B458-13DC84B3D8CD}"/>
              </a:ext>
            </a:extLst>
          </p:cNvPr>
          <p:cNvSpPr txBox="1"/>
          <p:nvPr/>
        </p:nvSpPr>
        <p:spPr>
          <a:xfrm>
            <a:off x="538896" y="173256"/>
            <a:ext cx="8458800" cy="707886"/>
          </a:xfrm>
          <a:prstGeom prst="rect">
            <a:avLst/>
          </a:prstGeom>
          <a:noFill/>
        </p:spPr>
        <p:txBody>
          <a:bodyPr wrap="square" rtlCol="0">
            <a:spAutoFit/>
          </a:bodyPr>
          <a:lstStyle/>
          <a:p>
            <a:r>
              <a:rPr lang="en-US" sz="4000" dirty="0">
                <a:solidFill>
                  <a:srgbClr val="B88E00"/>
                </a:solidFill>
              </a:rPr>
              <a:t>Roadmap:</a:t>
            </a:r>
          </a:p>
        </p:txBody>
      </p:sp>
      <p:sp>
        <p:nvSpPr>
          <p:cNvPr id="4" name="Afgeronde rechthoek 3">
            <a:extLst>
              <a:ext uri="{FF2B5EF4-FFF2-40B4-BE49-F238E27FC236}">
                <a16:creationId xmlns:a16="http://schemas.microsoft.com/office/drawing/2014/main" id="{92004E62-827C-F46B-CFDA-0ADF8115B3A5}"/>
              </a:ext>
            </a:extLst>
          </p:cNvPr>
          <p:cNvSpPr/>
          <p:nvPr/>
        </p:nvSpPr>
        <p:spPr>
          <a:xfrm>
            <a:off x="10378475" y="-147864"/>
            <a:ext cx="1274629" cy="1429873"/>
          </a:xfrm>
          <a:prstGeom prst="round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Rechte verbindingslijn met pijl 19">
            <a:extLst>
              <a:ext uri="{FF2B5EF4-FFF2-40B4-BE49-F238E27FC236}">
                <a16:creationId xmlns:a16="http://schemas.microsoft.com/office/drawing/2014/main" id="{BFF802D5-D60C-426E-A9D5-CD11099EC03D}"/>
              </a:ext>
            </a:extLst>
          </p:cNvPr>
          <p:cNvCxnSpPr>
            <a:cxnSpLocks/>
          </p:cNvCxnSpPr>
          <p:nvPr/>
        </p:nvCxnSpPr>
        <p:spPr>
          <a:xfrm>
            <a:off x="3611609" y="4649438"/>
            <a:ext cx="0" cy="512495"/>
          </a:xfrm>
          <a:prstGeom prst="straightConnector1">
            <a:avLst/>
          </a:prstGeom>
          <a:ln w="38100">
            <a:solidFill>
              <a:srgbClr val="B88E00"/>
            </a:solidFill>
            <a:tailEnd type="triangle"/>
          </a:ln>
        </p:spPr>
        <p:style>
          <a:lnRef idx="1">
            <a:schemeClr val="accent1"/>
          </a:lnRef>
          <a:fillRef idx="0">
            <a:schemeClr val="accent1"/>
          </a:fillRef>
          <a:effectRef idx="0">
            <a:schemeClr val="accent1"/>
          </a:effectRef>
          <a:fontRef idx="minor">
            <a:schemeClr val="tx1"/>
          </a:fontRef>
        </p:style>
      </p:cxnSp>
      <p:pic>
        <p:nvPicPr>
          <p:cNvPr id="10" name="Afbeelding 9">
            <a:extLst>
              <a:ext uri="{FF2B5EF4-FFF2-40B4-BE49-F238E27FC236}">
                <a16:creationId xmlns:a16="http://schemas.microsoft.com/office/drawing/2014/main" id="{6B8F49DF-3F66-9D57-BDC8-DBA4A6ABBB3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29429" y="76823"/>
            <a:ext cx="1172723" cy="1172723"/>
          </a:xfrm>
          <a:prstGeom prst="rect">
            <a:avLst/>
          </a:prstGeom>
        </p:spPr>
      </p:pic>
      <p:cxnSp>
        <p:nvCxnSpPr>
          <p:cNvPr id="21" name="Rechte verbindingslijn met pijl 20">
            <a:extLst>
              <a:ext uri="{FF2B5EF4-FFF2-40B4-BE49-F238E27FC236}">
                <a16:creationId xmlns:a16="http://schemas.microsoft.com/office/drawing/2014/main" id="{CD6019C8-6817-9965-428D-966A99143DA3}"/>
              </a:ext>
            </a:extLst>
          </p:cNvPr>
          <p:cNvCxnSpPr>
            <a:cxnSpLocks/>
          </p:cNvCxnSpPr>
          <p:nvPr/>
        </p:nvCxnSpPr>
        <p:spPr>
          <a:xfrm>
            <a:off x="6679598" y="4713728"/>
            <a:ext cx="0" cy="432156"/>
          </a:xfrm>
          <a:prstGeom prst="straightConnector1">
            <a:avLst/>
          </a:prstGeom>
          <a:ln w="38100">
            <a:solidFill>
              <a:srgbClr val="B88E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Rechte verbindingslijn met pijl 21">
            <a:extLst>
              <a:ext uri="{FF2B5EF4-FFF2-40B4-BE49-F238E27FC236}">
                <a16:creationId xmlns:a16="http://schemas.microsoft.com/office/drawing/2014/main" id="{2A1EA50D-4831-3130-6A2C-A73CD2AAD894}"/>
              </a:ext>
            </a:extLst>
          </p:cNvPr>
          <p:cNvCxnSpPr>
            <a:cxnSpLocks/>
          </p:cNvCxnSpPr>
          <p:nvPr/>
        </p:nvCxnSpPr>
        <p:spPr>
          <a:xfrm flipV="1">
            <a:off x="5211298" y="2758114"/>
            <a:ext cx="0" cy="1341771"/>
          </a:xfrm>
          <a:prstGeom prst="straightConnector1">
            <a:avLst/>
          </a:prstGeom>
          <a:ln w="38100">
            <a:solidFill>
              <a:srgbClr val="B88E00"/>
            </a:solidFill>
            <a:tailEnd type="triangle"/>
          </a:ln>
        </p:spPr>
        <p:style>
          <a:lnRef idx="1">
            <a:schemeClr val="accent1"/>
          </a:lnRef>
          <a:fillRef idx="0">
            <a:schemeClr val="accent1"/>
          </a:fillRef>
          <a:effectRef idx="0">
            <a:schemeClr val="accent1"/>
          </a:effectRef>
          <a:fontRef idx="minor">
            <a:schemeClr val="tx1"/>
          </a:fontRef>
        </p:style>
      </p:cxnSp>
      <p:sp>
        <p:nvSpPr>
          <p:cNvPr id="25" name="Tekstvak 24">
            <a:extLst>
              <a:ext uri="{FF2B5EF4-FFF2-40B4-BE49-F238E27FC236}">
                <a16:creationId xmlns:a16="http://schemas.microsoft.com/office/drawing/2014/main" id="{DBCCE62D-4914-89DD-0B40-3DCFD67F0663}"/>
              </a:ext>
            </a:extLst>
          </p:cNvPr>
          <p:cNvSpPr txBox="1"/>
          <p:nvPr/>
        </p:nvSpPr>
        <p:spPr>
          <a:xfrm>
            <a:off x="3997083" y="1862343"/>
            <a:ext cx="2435816" cy="918521"/>
          </a:xfrm>
          <a:prstGeom prst="rect">
            <a:avLst/>
          </a:prstGeom>
          <a:solidFill>
            <a:srgbClr val="F0F4F4"/>
          </a:solidFill>
          <a:ln>
            <a:solidFill>
              <a:srgbClr val="B88E00"/>
            </a:solidFill>
          </a:ln>
        </p:spPr>
        <p:txBody>
          <a:bodyPr wrap="square" numCol="1">
            <a:spAutoFit/>
          </a:bodyPr>
          <a:lstStyle/>
          <a:p>
            <a:pPr lvl="0" eaLnBrk="0" fontAlgn="base" hangingPunct="0">
              <a:lnSpc>
                <a:spcPct val="114000"/>
              </a:lnSpc>
              <a:spcBef>
                <a:spcPct val="0"/>
              </a:spcBef>
              <a:spcAft>
                <a:spcPct val="0"/>
              </a:spcAft>
              <a:buClr>
                <a:srgbClr val="B88E00"/>
              </a:buClr>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Meet </a:t>
            </a:r>
            <a:r>
              <a:rPr lang="nl-NL" altLang="nl-NL" sz="1600" b="1" dirty="0">
                <a:solidFill>
                  <a:srgbClr val="456E73"/>
                </a:solidFill>
                <a:latin typeface="Calibri" panose="020F0502020204030204" pitchFamily="34" charset="0"/>
                <a:ea typeface="Times New Roman" panose="02020603050405020304" pitchFamily="18" charset="0"/>
                <a:cs typeface="Calibri" panose="020F0502020204030204" pitchFamily="34" charset="0"/>
              </a:rPr>
              <a:t>voortgang en effect</a:t>
            </a: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 tussentijds en met heldere KPI’s</a:t>
            </a:r>
          </a:p>
        </p:txBody>
      </p:sp>
      <p:sp>
        <p:nvSpPr>
          <p:cNvPr id="26" name="Tekstvak 25">
            <a:extLst>
              <a:ext uri="{FF2B5EF4-FFF2-40B4-BE49-F238E27FC236}">
                <a16:creationId xmlns:a16="http://schemas.microsoft.com/office/drawing/2014/main" id="{AB2F256C-E92A-2285-663A-70AAA47A317F}"/>
              </a:ext>
            </a:extLst>
          </p:cNvPr>
          <p:cNvSpPr txBox="1"/>
          <p:nvPr/>
        </p:nvSpPr>
        <p:spPr>
          <a:xfrm>
            <a:off x="6333325" y="5181171"/>
            <a:ext cx="3055654" cy="1199239"/>
          </a:xfrm>
          <a:prstGeom prst="rect">
            <a:avLst/>
          </a:prstGeom>
          <a:solidFill>
            <a:srgbClr val="F0F4F4"/>
          </a:solidFill>
          <a:ln>
            <a:solidFill>
              <a:srgbClr val="B88E00"/>
            </a:solidFill>
          </a:ln>
        </p:spPr>
        <p:txBody>
          <a:bodyPr wrap="square" numCol="1">
            <a:spAutoFit/>
          </a:bodyPr>
          <a:lstStyle/>
          <a:p>
            <a:pPr marL="342900" lvl="0" indent="-342900" eaLnBrk="0" fontAlgn="base" hangingPunct="0">
              <a:lnSpc>
                <a:spcPct val="114000"/>
              </a:lnSpc>
              <a:spcBef>
                <a:spcPct val="0"/>
              </a:spcBef>
              <a:spcAft>
                <a:spcPct val="0"/>
              </a:spcAft>
              <a:buClr>
                <a:srgbClr val="B88E00"/>
              </a:buClr>
              <a:buFont typeface="Wingdings" pitchFamily="2" charset="2"/>
              <a:buChar char="Ø"/>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Gebruik bestaande informatie en systemen</a:t>
            </a:r>
          </a:p>
          <a:p>
            <a:pPr marL="342900" lvl="0" indent="-342900" eaLnBrk="0" fontAlgn="base" hangingPunct="0">
              <a:lnSpc>
                <a:spcPct val="114000"/>
              </a:lnSpc>
              <a:spcBef>
                <a:spcPct val="0"/>
              </a:spcBef>
              <a:spcAft>
                <a:spcPct val="0"/>
              </a:spcAft>
              <a:buClr>
                <a:srgbClr val="B88E00"/>
              </a:buClr>
              <a:buFont typeface="Wingdings" pitchFamily="2" charset="2"/>
              <a:buChar char="Ø"/>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Breng afdelingen/ data samen dat voorkomt dubbel werk</a:t>
            </a:r>
          </a:p>
        </p:txBody>
      </p:sp>
      <p:sp>
        <p:nvSpPr>
          <p:cNvPr id="28" name="Tekstvak 27">
            <a:extLst>
              <a:ext uri="{FF2B5EF4-FFF2-40B4-BE49-F238E27FC236}">
                <a16:creationId xmlns:a16="http://schemas.microsoft.com/office/drawing/2014/main" id="{6AEE4BBF-6D68-6AEB-4137-FCEFF71B49DD}"/>
              </a:ext>
            </a:extLst>
          </p:cNvPr>
          <p:cNvSpPr txBox="1"/>
          <p:nvPr/>
        </p:nvSpPr>
        <p:spPr>
          <a:xfrm>
            <a:off x="9791124" y="5158951"/>
            <a:ext cx="2276871" cy="1479957"/>
          </a:xfrm>
          <a:prstGeom prst="rect">
            <a:avLst/>
          </a:prstGeom>
          <a:solidFill>
            <a:srgbClr val="F0F4F4"/>
          </a:solidFill>
          <a:ln>
            <a:solidFill>
              <a:srgbClr val="B88E00"/>
            </a:solidFill>
          </a:ln>
        </p:spPr>
        <p:txBody>
          <a:bodyPr wrap="square" numCol="1">
            <a:spAutoFit/>
          </a:bodyPr>
          <a:lstStyle/>
          <a:p>
            <a:pPr marL="342900" lvl="0" indent="-342900" eaLnBrk="0" fontAlgn="base" hangingPunct="0">
              <a:lnSpc>
                <a:spcPct val="114000"/>
              </a:lnSpc>
              <a:spcBef>
                <a:spcPct val="0"/>
              </a:spcBef>
              <a:spcAft>
                <a:spcPct val="0"/>
              </a:spcAft>
              <a:buClr>
                <a:srgbClr val="B88E00"/>
              </a:buClr>
              <a:buFont typeface="Wingdings" pitchFamily="2" charset="2"/>
              <a:buChar char="Ø"/>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Ontwerp continue proces met vaste cyclus</a:t>
            </a:r>
          </a:p>
          <a:p>
            <a:pPr marL="342900" lvl="0" indent="-342900" eaLnBrk="0" fontAlgn="base" hangingPunct="0">
              <a:lnSpc>
                <a:spcPct val="114000"/>
              </a:lnSpc>
              <a:spcBef>
                <a:spcPct val="0"/>
              </a:spcBef>
              <a:spcAft>
                <a:spcPct val="0"/>
              </a:spcAft>
              <a:buClr>
                <a:srgbClr val="B88E00"/>
              </a:buClr>
              <a:buFont typeface="Wingdings" pitchFamily="2" charset="2"/>
              <a:buChar char="Ø"/>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Leg keuzes en wijzigingen vast</a:t>
            </a:r>
          </a:p>
        </p:txBody>
      </p:sp>
      <p:sp>
        <p:nvSpPr>
          <p:cNvPr id="30" name="Tekstvak 29">
            <a:extLst>
              <a:ext uri="{FF2B5EF4-FFF2-40B4-BE49-F238E27FC236}">
                <a16:creationId xmlns:a16="http://schemas.microsoft.com/office/drawing/2014/main" id="{FBAC5417-A13A-EC58-9676-9285FB2AD08B}"/>
              </a:ext>
            </a:extLst>
          </p:cNvPr>
          <p:cNvSpPr txBox="1"/>
          <p:nvPr/>
        </p:nvSpPr>
        <p:spPr>
          <a:xfrm>
            <a:off x="6994570" y="1862343"/>
            <a:ext cx="2435815" cy="918521"/>
          </a:xfrm>
          <a:prstGeom prst="rect">
            <a:avLst/>
          </a:prstGeom>
          <a:solidFill>
            <a:srgbClr val="F0F4F4"/>
          </a:solidFill>
          <a:ln>
            <a:solidFill>
              <a:srgbClr val="B88E00"/>
            </a:solidFill>
          </a:ln>
        </p:spPr>
        <p:txBody>
          <a:bodyPr wrap="square" numCol="1">
            <a:spAutoFit/>
          </a:bodyPr>
          <a:lstStyle/>
          <a:p>
            <a:pPr lvl="0" eaLnBrk="0" fontAlgn="base" hangingPunct="0">
              <a:lnSpc>
                <a:spcPct val="114000"/>
              </a:lnSpc>
              <a:spcBef>
                <a:spcPct val="0"/>
              </a:spcBef>
              <a:spcAft>
                <a:spcPct val="0"/>
              </a:spcAft>
              <a:buClr>
                <a:srgbClr val="B88E00"/>
              </a:buClr>
            </a:pPr>
            <a:r>
              <a:rPr lang="nl-NL" altLang="nl-NL"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Pas beleid, processen en maatregelen aan waar nodig</a:t>
            </a:r>
          </a:p>
        </p:txBody>
      </p:sp>
      <p:cxnSp>
        <p:nvCxnSpPr>
          <p:cNvPr id="34" name="Rechte verbindingslijn met pijl 33">
            <a:extLst>
              <a:ext uri="{FF2B5EF4-FFF2-40B4-BE49-F238E27FC236}">
                <a16:creationId xmlns:a16="http://schemas.microsoft.com/office/drawing/2014/main" id="{0A537A89-9F94-EFB4-3977-5E46D19A88DB}"/>
              </a:ext>
            </a:extLst>
          </p:cNvPr>
          <p:cNvCxnSpPr>
            <a:cxnSpLocks/>
          </p:cNvCxnSpPr>
          <p:nvPr/>
        </p:nvCxnSpPr>
        <p:spPr>
          <a:xfrm flipH="1" flipV="1">
            <a:off x="8194918" y="2770383"/>
            <a:ext cx="653" cy="1317231"/>
          </a:xfrm>
          <a:prstGeom prst="straightConnector1">
            <a:avLst/>
          </a:prstGeom>
          <a:ln w="38100">
            <a:solidFill>
              <a:srgbClr val="B88E00"/>
            </a:solidFill>
            <a:tailEnd type="triangle"/>
          </a:ln>
        </p:spPr>
        <p:style>
          <a:lnRef idx="1">
            <a:schemeClr val="accent1"/>
          </a:lnRef>
          <a:fillRef idx="0">
            <a:schemeClr val="accent1"/>
          </a:fillRef>
          <a:effectRef idx="0">
            <a:schemeClr val="accent1"/>
          </a:effectRef>
          <a:fontRef idx="minor">
            <a:schemeClr val="tx1"/>
          </a:fontRef>
        </p:style>
      </p:cxnSp>
      <p:sp>
        <p:nvSpPr>
          <p:cNvPr id="2" name="Afgeronde rechthoek 1">
            <a:extLst>
              <a:ext uri="{FF2B5EF4-FFF2-40B4-BE49-F238E27FC236}">
                <a16:creationId xmlns:a16="http://schemas.microsoft.com/office/drawing/2014/main" id="{03B1F437-00FB-23B0-097B-DAB74B01E9D8}"/>
              </a:ext>
            </a:extLst>
          </p:cNvPr>
          <p:cNvSpPr/>
          <p:nvPr/>
        </p:nvSpPr>
        <p:spPr>
          <a:xfrm>
            <a:off x="4519994" y="3260499"/>
            <a:ext cx="1370910" cy="1446913"/>
          </a:xfrm>
          <a:prstGeom prst="roundRect">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eaLnBrk="0" fontAlgn="base" hangingPunct="0">
              <a:lnSpc>
                <a:spcPct val="114000"/>
              </a:lnSpc>
              <a:spcBef>
                <a:spcPct val="0"/>
              </a:spcBef>
              <a:spcAft>
                <a:spcPct val="0"/>
              </a:spcAft>
            </a:pPr>
            <a:r>
              <a:rPr lang="nl-NL" altLang="nl-NL" b="1" dirty="0">
                <a:solidFill>
                  <a:srgbClr val="FDF3C3"/>
                </a:solidFill>
                <a:latin typeface="Calibri" panose="020F0502020204030204" pitchFamily="34" charset="0"/>
                <a:ea typeface="Times New Roman" panose="02020603050405020304" pitchFamily="18" charset="0"/>
                <a:cs typeface="Calibri" panose="020F0502020204030204" pitchFamily="34" charset="0"/>
              </a:rPr>
              <a:t>2</a:t>
            </a:r>
            <a:r>
              <a:rPr lang="nl-NL" altLang="nl-NL" dirty="0">
                <a:solidFill>
                  <a:srgbClr val="FDF3C3"/>
                </a:solidFill>
                <a:latin typeface="Calibri" panose="020F0502020204030204" pitchFamily="34" charset="0"/>
                <a:ea typeface="Times New Roman" panose="02020603050405020304" pitchFamily="18" charset="0"/>
                <a:cs typeface="Calibri" panose="020F0502020204030204" pitchFamily="34" charset="0"/>
              </a:rPr>
              <a:t>:</a:t>
            </a:r>
          </a:p>
          <a:p>
            <a:pPr lvl="0" algn="ctr" eaLnBrk="0" fontAlgn="base" hangingPunct="0">
              <a:lnSpc>
                <a:spcPct val="114000"/>
              </a:lnSpc>
              <a:spcBef>
                <a:spcPct val="0"/>
              </a:spcBef>
              <a:spcAft>
                <a:spcPct val="0"/>
              </a:spcAft>
            </a:pPr>
            <a:r>
              <a:rPr lang="nl-NL" altLang="nl-NL" dirty="0">
                <a:solidFill>
                  <a:srgbClr val="F7E4FF"/>
                </a:solidFill>
                <a:latin typeface="Calibri" panose="020F0502020204030204" pitchFamily="34" charset="0"/>
                <a:ea typeface="Times New Roman" panose="02020603050405020304" pitchFamily="18" charset="0"/>
                <a:cs typeface="Calibri" panose="020F0502020204030204" pitchFamily="34" charset="0"/>
              </a:rPr>
              <a:t>Meet </a:t>
            </a:r>
            <a:r>
              <a:rPr lang="nl-NL" altLang="nl-NL" b="1" dirty="0">
                <a:solidFill>
                  <a:srgbClr val="F7E4FF"/>
                </a:solidFill>
                <a:latin typeface="Calibri" panose="020F0502020204030204" pitchFamily="34" charset="0"/>
                <a:ea typeface="Times New Roman" panose="02020603050405020304" pitchFamily="18" charset="0"/>
                <a:cs typeface="Calibri" panose="020F0502020204030204" pitchFamily="34" charset="0"/>
              </a:rPr>
              <a:t>voortgang en effect</a:t>
            </a:r>
            <a:endParaRPr lang="nl-NL" altLang="nl-NL" dirty="0">
              <a:solidFill>
                <a:srgbClr val="F7E4FF"/>
              </a:solidFill>
              <a:latin typeface="Calibri" panose="020F0502020204030204" pitchFamily="34" charset="0"/>
              <a:ea typeface="Times New Roman" panose="02020603050405020304" pitchFamily="18" charset="0"/>
              <a:cs typeface="Calibri" panose="020F0502020204030204" pitchFamily="34" charset="0"/>
            </a:endParaRPr>
          </a:p>
        </p:txBody>
      </p:sp>
      <p:sp>
        <p:nvSpPr>
          <p:cNvPr id="19" name="Afgeronde rechthoek 18">
            <a:extLst>
              <a:ext uri="{FF2B5EF4-FFF2-40B4-BE49-F238E27FC236}">
                <a16:creationId xmlns:a16="http://schemas.microsoft.com/office/drawing/2014/main" id="{C77DE7AB-6738-EBD1-80DC-74FDE43CF3B3}"/>
              </a:ext>
            </a:extLst>
          </p:cNvPr>
          <p:cNvSpPr/>
          <p:nvPr/>
        </p:nvSpPr>
        <p:spPr>
          <a:xfrm>
            <a:off x="3036901" y="3258890"/>
            <a:ext cx="1370911" cy="1444304"/>
          </a:xfrm>
          <a:prstGeom prst="roundRect">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eaLnBrk="0" fontAlgn="base" hangingPunct="0">
              <a:lnSpc>
                <a:spcPct val="114000"/>
              </a:lnSpc>
              <a:spcBef>
                <a:spcPct val="0"/>
              </a:spcBef>
              <a:spcAft>
                <a:spcPct val="0"/>
              </a:spcAft>
            </a:pPr>
            <a:r>
              <a:rPr lang="nl-NL" altLang="nl-NL" b="1" dirty="0">
                <a:solidFill>
                  <a:srgbClr val="FDF3C3"/>
                </a:solidFill>
                <a:latin typeface="Calibri" panose="020F0502020204030204" pitchFamily="34" charset="0"/>
                <a:ea typeface="Times New Roman" panose="02020603050405020304" pitchFamily="18" charset="0"/>
                <a:cs typeface="Calibri" panose="020F0502020204030204" pitchFamily="34" charset="0"/>
              </a:rPr>
              <a:t>1: </a:t>
            </a:r>
          </a:p>
          <a:p>
            <a:pPr lvl="0" algn="ctr" eaLnBrk="0" fontAlgn="base" hangingPunct="0">
              <a:lnSpc>
                <a:spcPct val="114000"/>
              </a:lnSpc>
              <a:spcBef>
                <a:spcPct val="0"/>
              </a:spcBef>
              <a:spcAft>
                <a:spcPct val="0"/>
              </a:spcAft>
            </a:pPr>
            <a:r>
              <a:rPr lang="nl-NL" altLang="nl-NL" dirty="0">
                <a:solidFill>
                  <a:srgbClr val="F7E4FF"/>
                </a:solidFill>
                <a:latin typeface="Calibri" panose="020F0502020204030204" pitchFamily="34" charset="0"/>
                <a:ea typeface="Times New Roman" panose="02020603050405020304" pitchFamily="18" charset="0"/>
                <a:cs typeface="Calibri" panose="020F0502020204030204" pitchFamily="34" charset="0"/>
              </a:rPr>
              <a:t>Meet </a:t>
            </a:r>
          </a:p>
          <a:p>
            <a:pPr lvl="0" algn="ctr" eaLnBrk="0" fontAlgn="base" hangingPunct="0">
              <a:lnSpc>
                <a:spcPct val="114000"/>
              </a:lnSpc>
              <a:spcBef>
                <a:spcPct val="0"/>
              </a:spcBef>
              <a:spcAft>
                <a:spcPct val="0"/>
              </a:spcAft>
            </a:pPr>
            <a:r>
              <a:rPr lang="nl-NL" altLang="nl-NL" dirty="0">
                <a:solidFill>
                  <a:srgbClr val="F7E4FF"/>
                </a:solidFill>
                <a:latin typeface="Calibri" panose="020F0502020204030204" pitchFamily="34" charset="0"/>
                <a:ea typeface="Times New Roman" panose="02020603050405020304" pitchFamily="18" charset="0"/>
                <a:cs typeface="Calibri" panose="020F0502020204030204" pitchFamily="34" charset="0"/>
              </a:rPr>
              <a:t>in de </a:t>
            </a:r>
            <a:r>
              <a:rPr lang="nl-NL" altLang="nl-NL" b="1" dirty="0">
                <a:solidFill>
                  <a:srgbClr val="F7E4FF"/>
                </a:solidFill>
                <a:latin typeface="Calibri" panose="020F0502020204030204" pitchFamily="34" charset="0"/>
                <a:ea typeface="Times New Roman" panose="02020603050405020304" pitchFamily="18" charset="0"/>
                <a:cs typeface="Calibri" panose="020F0502020204030204" pitchFamily="34" charset="0"/>
              </a:rPr>
              <a:t>keten</a:t>
            </a:r>
          </a:p>
          <a:p>
            <a:pPr lvl="0" algn="ctr" eaLnBrk="0" fontAlgn="base" hangingPunct="0">
              <a:lnSpc>
                <a:spcPct val="114000"/>
              </a:lnSpc>
              <a:spcBef>
                <a:spcPct val="0"/>
              </a:spcBef>
              <a:spcAft>
                <a:spcPct val="0"/>
              </a:spcAft>
            </a:pPr>
            <a:endParaRPr lang="nl-NL" altLang="nl-NL" b="1" dirty="0">
              <a:solidFill>
                <a:srgbClr val="F7E4FF"/>
              </a:solidFill>
              <a:latin typeface="Calibri" panose="020F0502020204030204" pitchFamily="34" charset="0"/>
              <a:ea typeface="Times New Roman" panose="02020603050405020304" pitchFamily="18" charset="0"/>
              <a:cs typeface="Calibri" panose="020F0502020204030204" pitchFamily="34" charset="0"/>
            </a:endParaRPr>
          </a:p>
        </p:txBody>
      </p:sp>
      <p:sp>
        <p:nvSpPr>
          <p:cNvPr id="31" name="Afgeronde rechthoek 30">
            <a:extLst>
              <a:ext uri="{FF2B5EF4-FFF2-40B4-BE49-F238E27FC236}">
                <a16:creationId xmlns:a16="http://schemas.microsoft.com/office/drawing/2014/main" id="{2979C10C-4379-B640-14B7-F9D7E8F8D8F3}"/>
              </a:ext>
            </a:extLst>
          </p:cNvPr>
          <p:cNvSpPr/>
          <p:nvPr/>
        </p:nvSpPr>
        <p:spPr>
          <a:xfrm>
            <a:off x="10471181" y="3289409"/>
            <a:ext cx="1370195" cy="1420050"/>
          </a:xfrm>
          <a:prstGeom prst="roundRect">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eaLnBrk="0" fontAlgn="base" hangingPunct="0">
              <a:lnSpc>
                <a:spcPct val="114000"/>
              </a:lnSpc>
              <a:spcBef>
                <a:spcPct val="0"/>
              </a:spcBef>
              <a:spcAft>
                <a:spcPct val="0"/>
              </a:spcAft>
              <a:buClr>
                <a:srgbClr val="B88E00"/>
              </a:buClr>
            </a:pPr>
            <a:r>
              <a:rPr lang="nl-NL" altLang="nl-NL" b="1" dirty="0">
                <a:solidFill>
                  <a:srgbClr val="FDF3C3"/>
                </a:solidFill>
                <a:latin typeface="Calibri" panose="020F0502020204030204" pitchFamily="34" charset="0"/>
                <a:ea typeface="Times New Roman" panose="02020603050405020304" pitchFamily="18" charset="0"/>
                <a:cs typeface="Calibri" panose="020F0502020204030204" pitchFamily="34" charset="0"/>
              </a:rPr>
              <a:t>6</a:t>
            </a:r>
            <a:r>
              <a:rPr lang="nl-NL" altLang="nl-NL" dirty="0">
                <a:solidFill>
                  <a:srgbClr val="FDF3C3"/>
                </a:solidFill>
                <a:latin typeface="Calibri" panose="020F0502020204030204" pitchFamily="34" charset="0"/>
                <a:ea typeface="Times New Roman" panose="02020603050405020304" pitchFamily="18" charset="0"/>
                <a:cs typeface="Calibri" panose="020F0502020204030204" pitchFamily="34" charset="0"/>
              </a:rPr>
              <a:t>: </a:t>
            </a:r>
          </a:p>
          <a:p>
            <a:pPr lvl="0" algn="ctr" eaLnBrk="0" fontAlgn="base" hangingPunct="0">
              <a:lnSpc>
                <a:spcPct val="114000"/>
              </a:lnSpc>
              <a:spcBef>
                <a:spcPct val="0"/>
              </a:spcBef>
              <a:spcAft>
                <a:spcPct val="0"/>
              </a:spcAft>
              <a:buClr>
                <a:srgbClr val="B88E00"/>
              </a:buClr>
            </a:pPr>
            <a:r>
              <a:rPr lang="nl-NL" altLang="nl-NL" b="1" dirty="0">
                <a:solidFill>
                  <a:srgbClr val="F7E4FF"/>
                </a:solidFill>
                <a:latin typeface="Calibri" panose="020F0502020204030204" pitchFamily="34" charset="0"/>
                <a:ea typeface="Times New Roman" panose="02020603050405020304" pitchFamily="18" charset="0"/>
                <a:cs typeface="Calibri" panose="020F0502020204030204" pitchFamily="34" charset="0"/>
              </a:rPr>
              <a:t>Borg intern</a:t>
            </a:r>
          </a:p>
          <a:p>
            <a:pPr lvl="0" algn="ctr" eaLnBrk="0" fontAlgn="base" hangingPunct="0">
              <a:lnSpc>
                <a:spcPct val="114000"/>
              </a:lnSpc>
              <a:spcBef>
                <a:spcPct val="0"/>
              </a:spcBef>
              <a:spcAft>
                <a:spcPct val="0"/>
              </a:spcAft>
              <a:buClr>
                <a:srgbClr val="B88E00"/>
              </a:buClr>
            </a:pPr>
            <a:endParaRPr lang="nl-NL" altLang="nl-NL" dirty="0">
              <a:solidFill>
                <a:srgbClr val="F7E4FF"/>
              </a:solidFill>
              <a:latin typeface="Calibri" panose="020F0502020204030204" pitchFamily="34" charset="0"/>
              <a:ea typeface="Times New Roman" panose="02020603050405020304" pitchFamily="18" charset="0"/>
              <a:cs typeface="Calibri" panose="020F0502020204030204" pitchFamily="34" charset="0"/>
            </a:endParaRPr>
          </a:p>
        </p:txBody>
      </p:sp>
      <p:sp>
        <p:nvSpPr>
          <p:cNvPr id="33" name="Afgeronde rechthoek 32">
            <a:extLst>
              <a:ext uri="{FF2B5EF4-FFF2-40B4-BE49-F238E27FC236}">
                <a16:creationId xmlns:a16="http://schemas.microsoft.com/office/drawing/2014/main" id="{42DACEB8-FB2E-3A0D-E841-21551CECC26E}"/>
              </a:ext>
            </a:extLst>
          </p:cNvPr>
          <p:cNvSpPr/>
          <p:nvPr/>
        </p:nvSpPr>
        <p:spPr>
          <a:xfrm>
            <a:off x="8997696" y="3274807"/>
            <a:ext cx="1369342" cy="1418298"/>
          </a:xfrm>
          <a:prstGeom prst="roundRect">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eaLnBrk="0" fontAlgn="base" hangingPunct="0">
              <a:lnSpc>
                <a:spcPct val="114000"/>
              </a:lnSpc>
              <a:spcBef>
                <a:spcPct val="0"/>
              </a:spcBef>
              <a:spcAft>
                <a:spcPct val="0"/>
              </a:spcAft>
              <a:buClr>
                <a:srgbClr val="B88E00"/>
              </a:buClr>
            </a:pPr>
            <a:r>
              <a:rPr lang="nl-NL" altLang="nl-NL" b="1" dirty="0">
                <a:solidFill>
                  <a:srgbClr val="FDF3C3"/>
                </a:solidFill>
                <a:latin typeface="Calibri" panose="020F0502020204030204" pitchFamily="34" charset="0"/>
                <a:ea typeface="Times New Roman" panose="02020603050405020304" pitchFamily="18" charset="0"/>
                <a:cs typeface="Calibri" panose="020F0502020204030204" pitchFamily="34" charset="0"/>
              </a:rPr>
              <a:t>5</a:t>
            </a:r>
            <a:r>
              <a:rPr lang="nl-NL" altLang="nl-NL" dirty="0">
                <a:solidFill>
                  <a:srgbClr val="FDF3C3"/>
                </a:solidFill>
                <a:latin typeface="Calibri" panose="020F0502020204030204" pitchFamily="34" charset="0"/>
                <a:ea typeface="Times New Roman" panose="02020603050405020304" pitchFamily="18" charset="0"/>
                <a:cs typeface="Calibri" panose="020F0502020204030204" pitchFamily="34" charset="0"/>
              </a:rPr>
              <a:t>:</a:t>
            </a:r>
          </a:p>
          <a:p>
            <a:pPr lvl="0" algn="ctr" eaLnBrk="0" fontAlgn="base" hangingPunct="0">
              <a:lnSpc>
                <a:spcPct val="114000"/>
              </a:lnSpc>
              <a:spcBef>
                <a:spcPct val="0"/>
              </a:spcBef>
              <a:spcAft>
                <a:spcPct val="0"/>
              </a:spcAft>
              <a:buClr>
                <a:srgbClr val="B88E00"/>
              </a:buClr>
            </a:pPr>
            <a:r>
              <a:rPr lang="nl-NL" altLang="nl-NL" b="1" dirty="0">
                <a:solidFill>
                  <a:srgbClr val="F7E4FF"/>
                </a:solidFill>
                <a:latin typeface="Calibri" panose="020F0502020204030204" pitchFamily="34" charset="0"/>
                <a:ea typeface="Times New Roman" panose="02020603050405020304" pitchFamily="18" charset="0"/>
                <a:cs typeface="Calibri" panose="020F0502020204030204" pitchFamily="34" charset="0"/>
              </a:rPr>
              <a:t>Deel </a:t>
            </a:r>
            <a:r>
              <a:rPr lang="nl-NL" altLang="nl-NL" dirty="0">
                <a:solidFill>
                  <a:srgbClr val="F7E4FF"/>
                </a:solidFill>
                <a:latin typeface="Calibri" panose="020F0502020204030204" pitchFamily="34" charset="0"/>
                <a:ea typeface="Times New Roman" panose="02020603050405020304" pitchFamily="18" charset="0"/>
                <a:cs typeface="Calibri" panose="020F0502020204030204" pitchFamily="34" charset="0"/>
              </a:rPr>
              <a:t>eerlijk en onder-bouwd</a:t>
            </a:r>
          </a:p>
        </p:txBody>
      </p:sp>
      <p:sp>
        <p:nvSpPr>
          <p:cNvPr id="36" name="Afgeronde rechthoek 35">
            <a:extLst>
              <a:ext uri="{FF2B5EF4-FFF2-40B4-BE49-F238E27FC236}">
                <a16:creationId xmlns:a16="http://schemas.microsoft.com/office/drawing/2014/main" id="{0ED05AD9-A54D-C8C0-0221-83459242BD39}"/>
              </a:ext>
            </a:extLst>
          </p:cNvPr>
          <p:cNvSpPr/>
          <p:nvPr/>
        </p:nvSpPr>
        <p:spPr>
          <a:xfrm>
            <a:off x="7510117" y="3256281"/>
            <a:ext cx="1370909" cy="1446913"/>
          </a:xfrm>
          <a:prstGeom prst="roundRect">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eaLnBrk="0" fontAlgn="base" hangingPunct="0">
              <a:lnSpc>
                <a:spcPct val="114000"/>
              </a:lnSpc>
              <a:spcBef>
                <a:spcPct val="0"/>
              </a:spcBef>
              <a:spcAft>
                <a:spcPct val="0"/>
              </a:spcAft>
              <a:buClr>
                <a:srgbClr val="B88E00"/>
              </a:buClr>
            </a:pPr>
            <a:r>
              <a:rPr lang="nl-NL" altLang="nl-NL" b="1" dirty="0">
                <a:solidFill>
                  <a:srgbClr val="FDF3C3"/>
                </a:solidFill>
                <a:latin typeface="Calibri" panose="020F0502020204030204" pitchFamily="34" charset="0"/>
                <a:ea typeface="Times New Roman" panose="02020603050405020304" pitchFamily="18" charset="0"/>
                <a:cs typeface="Calibri" panose="020F0502020204030204" pitchFamily="34" charset="0"/>
              </a:rPr>
              <a:t>4</a:t>
            </a:r>
            <a:r>
              <a:rPr lang="nl-NL" altLang="nl-NL" dirty="0">
                <a:solidFill>
                  <a:srgbClr val="FDF3C3"/>
                </a:solidFill>
                <a:latin typeface="Calibri" panose="020F0502020204030204" pitchFamily="34" charset="0"/>
                <a:ea typeface="Times New Roman" panose="02020603050405020304" pitchFamily="18" charset="0"/>
                <a:cs typeface="Calibri" panose="020F0502020204030204" pitchFamily="34" charset="0"/>
              </a:rPr>
              <a:t>: </a:t>
            </a:r>
          </a:p>
          <a:p>
            <a:pPr lvl="0" algn="ctr" eaLnBrk="0" fontAlgn="base" hangingPunct="0">
              <a:lnSpc>
                <a:spcPct val="114000"/>
              </a:lnSpc>
              <a:spcBef>
                <a:spcPct val="0"/>
              </a:spcBef>
              <a:spcAft>
                <a:spcPct val="0"/>
              </a:spcAft>
              <a:buClr>
                <a:srgbClr val="B88E00"/>
              </a:buClr>
            </a:pPr>
            <a:r>
              <a:rPr lang="nl-NL" altLang="nl-NL" dirty="0">
                <a:solidFill>
                  <a:srgbClr val="F7E4FF"/>
                </a:solidFill>
                <a:latin typeface="Calibri" panose="020F0502020204030204" pitchFamily="34" charset="0"/>
                <a:ea typeface="Times New Roman" panose="02020603050405020304" pitchFamily="18" charset="0"/>
                <a:cs typeface="Calibri" panose="020F0502020204030204" pitchFamily="34" charset="0"/>
              </a:rPr>
              <a:t>Gebruik data </a:t>
            </a:r>
            <a:r>
              <a:rPr lang="nl-NL" altLang="nl-NL" b="1" dirty="0">
                <a:solidFill>
                  <a:srgbClr val="F7E4FF"/>
                </a:solidFill>
                <a:latin typeface="Calibri" panose="020F0502020204030204" pitchFamily="34" charset="0"/>
                <a:ea typeface="Times New Roman" panose="02020603050405020304" pitchFamily="18" charset="0"/>
                <a:cs typeface="Calibri" panose="020F0502020204030204" pitchFamily="34" charset="0"/>
              </a:rPr>
              <a:t>om te verbeteren</a:t>
            </a:r>
            <a:endParaRPr lang="nl-NL" altLang="nl-NL" dirty="0">
              <a:solidFill>
                <a:srgbClr val="F7E4FF"/>
              </a:solidFill>
              <a:latin typeface="Calibri" panose="020F0502020204030204" pitchFamily="34" charset="0"/>
              <a:ea typeface="Times New Roman" panose="02020603050405020304" pitchFamily="18" charset="0"/>
              <a:cs typeface="Calibri" panose="020F0502020204030204" pitchFamily="34" charset="0"/>
            </a:endParaRPr>
          </a:p>
        </p:txBody>
      </p:sp>
      <p:sp>
        <p:nvSpPr>
          <p:cNvPr id="39" name="Afgeronde rechthoek 38">
            <a:extLst>
              <a:ext uri="{FF2B5EF4-FFF2-40B4-BE49-F238E27FC236}">
                <a16:creationId xmlns:a16="http://schemas.microsoft.com/office/drawing/2014/main" id="{984DE699-C402-0340-6308-070F25D62EEF}"/>
              </a:ext>
            </a:extLst>
          </p:cNvPr>
          <p:cNvSpPr/>
          <p:nvPr/>
        </p:nvSpPr>
        <p:spPr>
          <a:xfrm>
            <a:off x="6020430" y="3265931"/>
            <a:ext cx="1370909" cy="1446912"/>
          </a:xfrm>
          <a:prstGeom prst="roundRect">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eaLnBrk="0" fontAlgn="base" hangingPunct="0">
              <a:lnSpc>
                <a:spcPct val="114000"/>
              </a:lnSpc>
              <a:spcBef>
                <a:spcPct val="0"/>
              </a:spcBef>
              <a:spcAft>
                <a:spcPct val="0"/>
              </a:spcAft>
            </a:pPr>
            <a:r>
              <a:rPr lang="nl-NL" altLang="nl-NL" b="1" dirty="0">
                <a:solidFill>
                  <a:srgbClr val="FDF3C3"/>
                </a:solidFill>
                <a:latin typeface="Calibri" panose="020F0502020204030204" pitchFamily="34" charset="0"/>
                <a:ea typeface="Times New Roman" panose="02020603050405020304" pitchFamily="18" charset="0"/>
                <a:cs typeface="Calibri" panose="020F0502020204030204" pitchFamily="34" charset="0"/>
              </a:rPr>
              <a:t>3:</a:t>
            </a:r>
            <a:r>
              <a:rPr lang="nl-NL" altLang="nl-NL" b="1" dirty="0">
                <a:solidFill>
                  <a:srgbClr val="F7E4FF"/>
                </a:solidFill>
                <a:latin typeface="Calibri" panose="020F0502020204030204" pitchFamily="34" charset="0"/>
                <a:ea typeface="Times New Roman" panose="02020603050405020304" pitchFamily="18" charset="0"/>
                <a:cs typeface="Calibri" panose="020F0502020204030204" pitchFamily="34" charset="0"/>
              </a:rPr>
              <a:t> </a:t>
            </a:r>
          </a:p>
          <a:p>
            <a:pPr lvl="0" algn="ctr" eaLnBrk="0" fontAlgn="base" hangingPunct="0">
              <a:lnSpc>
                <a:spcPct val="114000"/>
              </a:lnSpc>
              <a:spcBef>
                <a:spcPct val="0"/>
              </a:spcBef>
              <a:spcAft>
                <a:spcPct val="0"/>
              </a:spcAft>
            </a:pPr>
            <a:r>
              <a:rPr lang="nl-NL" altLang="nl-NL" b="1" dirty="0">
                <a:solidFill>
                  <a:srgbClr val="F7E4FF"/>
                </a:solidFill>
                <a:latin typeface="Calibri" panose="020F0502020204030204" pitchFamily="34" charset="0"/>
                <a:ea typeface="Times New Roman" panose="02020603050405020304" pitchFamily="18" charset="0"/>
                <a:cs typeface="Calibri" panose="020F0502020204030204" pitchFamily="34" charset="0"/>
              </a:rPr>
              <a:t>één data informatie-basis</a:t>
            </a:r>
          </a:p>
        </p:txBody>
      </p:sp>
      <p:sp>
        <p:nvSpPr>
          <p:cNvPr id="14" name="Tekstvak 13">
            <a:extLst>
              <a:ext uri="{FF2B5EF4-FFF2-40B4-BE49-F238E27FC236}">
                <a16:creationId xmlns:a16="http://schemas.microsoft.com/office/drawing/2014/main" id="{0E4B74AB-8D8F-E09D-3D1B-D1A46A96045C}"/>
              </a:ext>
            </a:extLst>
          </p:cNvPr>
          <p:cNvSpPr txBox="1"/>
          <p:nvPr/>
        </p:nvSpPr>
        <p:spPr>
          <a:xfrm>
            <a:off x="854608" y="744802"/>
            <a:ext cx="7124130" cy="1015663"/>
          </a:xfrm>
          <a:prstGeom prst="rect">
            <a:avLst/>
          </a:prstGeom>
          <a:noFill/>
        </p:spPr>
        <p:txBody>
          <a:bodyPr wrap="none" rtlCol="0">
            <a:spAutoFit/>
          </a:bodyPr>
          <a:lstStyle/>
          <a:p>
            <a:r>
              <a:rPr lang="en-US" sz="6000" dirty="0">
                <a:solidFill>
                  <a:srgbClr val="DABAD5"/>
                </a:solidFill>
              </a:rPr>
              <a:t>Meet, deel &amp; verbeter</a:t>
            </a:r>
          </a:p>
        </p:txBody>
      </p:sp>
      <p:pic>
        <p:nvPicPr>
          <p:cNvPr id="15" name="Graphic 14" descr="Chatballon met effen opvulling">
            <a:extLst>
              <a:ext uri="{FF2B5EF4-FFF2-40B4-BE49-F238E27FC236}">
                <a16:creationId xmlns:a16="http://schemas.microsoft.com/office/drawing/2014/main" id="{DFBF1D0F-0BEE-1805-C2D2-0EE147AF30A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288" y="727822"/>
            <a:ext cx="986161" cy="986161"/>
          </a:xfrm>
          <a:prstGeom prst="rect">
            <a:avLst/>
          </a:prstGeom>
        </p:spPr>
      </p:pic>
      <p:sp>
        <p:nvSpPr>
          <p:cNvPr id="17" name="Tekstvak 16">
            <a:extLst>
              <a:ext uri="{FF2B5EF4-FFF2-40B4-BE49-F238E27FC236}">
                <a16:creationId xmlns:a16="http://schemas.microsoft.com/office/drawing/2014/main" id="{C55618E5-1871-9D88-52B0-CA5BF3522995}"/>
              </a:ext>
            </a:extLst>
          </p:cNvPr>
          <p:cNvSpPr txBox="1"/>
          <p:nvPr/>
        </p:nvSpPr>
        <p:spPr>
          <a:xfrm>
            <a:off x="355570" y="1828653"/>
            <a:ext cx="2545848" cy="3232231"/>
          </a:xfrm>
          <a:prstGeom prst="rect">
            <a:avLst/>
          </a:prstGeom>
          <a:solidFill>
            <a:srgbClr val="FDF4E1"/>
          </a:solidFill>
        </p:spPr>
        <p:txBody>
          <a:bodyPr wrap="square" rtlCol="0">
            <a:spAutoFit/>
          </a:bodyPr>
          <a:lstStyle/>
          <a:p>
            <a:pPr lvl="0" eaLnBrk="0" fontAlgn="base" hangingPunct="0">
              <a:lnSpc>
                <a:spcPct val="114000"/>
              </a:lnSpc>
              <a:spcBef>
                <a:spcPct val="0"/>
              </a:spcBef>
              <a:spcAft>
                <a:spcPct val="0"/>
              </a:spcAft>
            </a:pPr>
            <a:r>
              <a:rPr lang="nl-NL" altLang="nl-NL" b="1" dirty="0">
                <a:solidFill>
                  <a:srgbClr val="456E73"/>
                </a:solidFill>
                <a:latin typeface="Calibri" panose="020F0502020204030204" pitchFamily="34" charset="0"/>
                <a:ea typeface="Times New Roman" panose="02020603050405020304" pitchFamily="18" charset="0"/>
                <a:cs typeface="Calibri" panose="020F0502020204030204" pitchFamily="34" charset="0"/>
              </a:rPr>
              <a:t>Basisprincipes</a:t>
            </a:r>
            <a:r>
              <a:rPr lang="nl-NL" altLang="nl-NL"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a:t>
            </a:r>
          </a:p>
          <a:p>
            <a:pPr marL="285750" lvl="0" indent="-285750" eaLnBrk="0" fontAlgn="base" hangingPunct="0">
              <a:lnSpc>
                <a:spcPct val="114000"/>
              </a:lnSpc>
              <a:spcBef>
                <a:spcPct val="0"/>
              </a:spcBef>
              <a:spcAft>
                <a:spcPct val="0"/>
              </a:spcAft>
              <a:buClr>
                <a:srgbClr val="B88E00"/>
              </a:buClr>
              <a:buFont typeface="Arial" panose="020B0604020202020204" pitchFamily="34" charset="0"/>
              <a:buChar char="•"/>
            </a:pPr>
            <a:r>
              <a:rPr lang="nl-NL" altLang="nl-NL"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Begin klein en groei</a:t>
            </a:r>
          </a:p>
          <a:p>
            <a:pPr marL="285750" lvl="0" indent="-285750" eaLnBrk="0" fontAlgn="base" hangingPunct="0">
              <a:lnSpc>
                <a:spcPct val="114000"/>
              </a:lnSpc>
              <a:spcBef>
                <a:spcPct val="0"/>
              </a:spcBef>
              <a:spcAft>
                <a:spcPct val="0"/>
              </a:spcAft>
              <a:buClr>
                <a:srgbClr val="B88E00"/>
              </a:buClr>
              <a:buFont typeface="Arial" panose="020B0604020202020204" pitchFamily="34" charset="0"/>
              <a:buChar char="•"/>
            </a:pPr>
            <a:r>
              <a:rPr lang="nl-NL" altLang="nl-NL"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Perfecte data bestaat niet</a:t>
            </a:r>
          </a:p>
          <a:p>
            <a:pPr marL="285750" lvl="0" indent="-285750" eaLnBrk="0" fontAlgn="base" hangingPunct="0">
              <a:lnSpc>
                <a:spcPct val="114000"/>
              </a:lnSpc>
              <a:spcBef>
                <a:spcPct val="0"/>
              </a:spcBef>
              <a:spcAft>
                <a:spcPct val="0"/>
              </a:spcAft>
              <a:buClr>
                <a:srgbClr val="B88E00"/>
              </a:buClr>
              <a:buFont typeface="Arial" panose="020B0604020202020204" pitchFamily="34" charset="0"/>
              <a:buChar char="•"/>
            </a:pPr>
            <a:r>
              <a:rPr lang="nl-NL" altLang="nl-NL"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Zonder samenwerking geen data</a:t>
            </a:r>
          </a:p>
          <a:p>
            <a:pPr marL="285750" lvl="0" indent="-285750" eaLnBrk="0" fontAlgn="base" hangingPunct="0">
              <a:lnSpc>
                <a:spcPct val="114000"/>
              </a:lnSpc>
              <a:spcBef>
                <a:spcPct val="0"/>
              </a:spcBef>
              <a:spcAft>
                <a:spcPct val="0"/>
              </a:spcAft>
              <a:buClr>
                <a:srgbClr val="B88E00"/>
              </a:buClr>
              <a:buFont typeface="Arial" panose="020B0604020202020204" pitchFamily="34" charset="0"/>
              <a:buChar char="•"/>
            </a:pPr>
            <a:r>
              <a:rPr lang="nl-NL" altLang="nl-NL"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Verzamel data per keten, niet per wet!</a:t>
            </a:r>
          </a:p>
          <a:p>
            <a:pPr marL="285750" lvl="0" indent="-285750" eaLnBrk="0" fontAlgn="base" hangingPunct="0">
              <a:lnSpc>
                <a:spcPct val="114000"/>
              </a:lnSpc>
              <a:spcBef>
                <a:spcPct val="0"/>
              </a:spcBef>
              <a:spcAft>
                <a:spcPct val="0"/>
              </a:spcAft>
              <a:buClr>
                <a:srgbClr val="B88E00"/>
              </a:buClr>
              <a:buFont typeface="Arial" panose="020B0604020202020204" pitchFamily="34" charset="0"/>
              <a:buChar char="•"/>
            </a:pPr>
            <a:r>
              <a:rPr lang="nl-NL" altLang="nl-NL"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Niet meten zonder verbeteren</a:t>
            </a:r>
          </a:p>
        </p:txBody>
      </p:sp>
      <p:cxnSp>
        <p:nvCxnSpPr>
          <p:cNvPr id="42" name="Rechte verbindingslijn met pijl 41">
            <a:extLst>
              <a:ext uri="{FF2B5EF4-FFF2-40B4-BE49-F238E27FC236}">
                <a16:creationId xmlns:a16="http://schemas.microsoft.com/office/drawing/2014/main" id="{0A9FC151-0BCE-D321-6C5F-086176F9A573}"/>
              </a:ext>
            </a:extLst>
          </p:cNvPr>
          <p:cNvCxnSpPr>
            <a:cxnSpLocks/>
          </p:cNvCxnSpPr>
          <p:nvPr/>
        </p:nvCxnSpPr>
        <p:spPr>
          <a:xfrm>
            <a:off x="11149065" y="4689607"/>
            <a:ext cx="0" cy="432156"/>
          </a:xfrm>
          <a:prstGeom prst="straightConnector1">
            <a:avLst/>
          </a:prstGeom>
          <a:ln w="38100">
            <a:solidFill>
              <a:srgbClr val="B88E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87758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6F995-79E4-F156-32C6-EFEB9F08407E}"/>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A4FE480F-A60A-F1A3-522E-DAFF9D2D26E8}"/>
              </a:ext>
            </a:extLst>
          </p:cNvPr>
          <p:cNvSpPr/>
          <p:nvPr/>
        </p:nvSpPr>
        <p:spPr>
          <a:xfrm>
            <a:off x="6918370" y="2815374"/>
            <a:ext cx="6105002" cy="3026626"/>
          </a:xfrm>
          <a:prstGeom prst="rect">
            <a:avLst/>
          </a:prstGeom>
        </p:spPr>
        <p:txBody>
          <a:bodyPr vert="horz" lIns="91440" tIns="45720" rIns="91440" bIns="45720" rtlCol="0">
            <a:normAutofit/>
          </a:bodyPr>
          <a:lstStyle/>
          <a:p>
            <a:pPr marL="179705" indent="-205105">
              <a:lnSpc>
                <a:spcPct val="150000"/>
              </a:lnSpc>
              <a:spcBef>
                <a:spcPts val="600"/>
              </a:spcBef>
            </a:pPr>
            <a:br>
              <a:rPr lang="en-US" sz="1100" dirty="0">
                <a:highlight>
                  <a:srgbClr val="FFFF00"/>
                </a:highlight>
              </a:rPr>
            </a:br>
            <a:endParaRPr lang="en-US" sz="1100" dirty="0"/>
          </a:p>
        </p:txBody>
      </p:sp>
      <p:sp>
        <p:nvSpPr>
          <p:cNvPr id="13" name="Tekstvak 12">
            <a:extLst>
              <a:ext uri="{FF2B5EF4-FFF2-40B4-BE49-F238E27FC236}">
                <a16:creationId xmlns:a16="http://schemas.microsoft.com/office/drawing/2014/main" id="{2340191C-2134-2E99-CC9A-3B8862C5EB58}"/>
              </a:ext>
            </a:extLst>
          </p:cNvPr>
          <p:cNvSpPr txBox="1"/>
          <p:nvPr/>
        </p:nvSpPr>
        <p:spPr>
          <a:xfrm>
            <a:off x="550890" y="-2483"/>
            <a:ext cx="10907242" cy="1015663"/>
          </a:xfrm>
          <a:prstGeom prst="rect">
            <a:avLst/>
          </a:prstGeom>
          <a:noFill/>
        </p:spPr>
        <p:txBody>
          <a:bodyPr wrap="square" rtlCol="0">
            <a:spAutoFit/>
          </a:bodyPr>
          <a:lstStyle/>
          <a:p>
            <a:r>
              <a:rPr lang="en-US" sz="6000" dirty="0">
                <a:solidFill>
                  <a:srgbClr val="B88E00"/>
                </a:solidFill>
              </a:rPr>
              <a:t>De basis is data</a:t>
            </a:r>
            <a:endParaRPr lang="en-US" dirty="0">
              <a:solidFill>
                <a:schemeClr val="tx1">
                  <a:lumMod val="50000"/>
                  <a:lumOff val="50000"/>
                </a:schemeClr>
              </a:solidFill>
            </a:endParaRPr>
          </a:p>
        </p:txBody>
      </p:sp>
      <p:grpSp>
        <p:nvGrpSpPr>
          <p:cNvPr id="4" name="Groep 3">
            <a:extLst>
              <a:ext uri="{FF2B5EF4-FFF2-40B4-BE49-F238E27FC236}">
                <a16:creationId xmlns:a16="http://schemas.microsoft.com/office/drawing/2014/main" id="{B967E752-2D55-F832-8170-AB0B9A905105}"/>
              </a:ext>
            </a:extLst>
          </p:cNvPr>
          <p:cNvGrpSpPr/>
          <p:nvPr/>
        </p:nvGrpSpPr>
        <p:grpSpPr>
          <a:xfrm>
            <a:off x="0" y="6280583"/>
            <a:ext cx="12192000" cy="573341"/>
            <a:chOff x="0" y="6280583"/>
            <a:chExt cx="12192000" cy="573341"/>
          </a:xfrm>
        </p:grpSpPr>
        <p:grpSp>
          <p:nvGrpSpPr>
            <p:cNvPr id="8" name="Groep 7">
              <a:extLst>
                <a:ext uri="{FF2B5EF4-FFF2-40B4-BE49-F238E27FC236}">
                  <a16:creationId xmlns:a16="http://schemas.microsoft.com/office/drawing/2014/main" id="{31183E8B-9321-C883-42B6-184483E0433F}"/>
                </a:ext>
              </a:extLst>
            </p:cNvPr>
            <p:cNvGrpSpPr/>
            <p:nvPr/>
          </p:nvGrpSpPr>
          <p:grpSpPr>
            <a:xfrm>
              <a:off x="0" y="6280583"/>
              <a:ext cx="12192000" cy="573341"/>
              <a:chOff x="0" y="6280583"/>
              <a:chExt cx="12192000" cy="573341"/>
            </a:xfrm>
          </p:grpSpPr>
          <p:sp>
            <p:nvSpPr>
              <p:cNvPr id="15" name="Rechthoek 14">
                <a:extLst>
                  <a:ext uri="{FF2B5EF4-FFF2-40B4-BE49-F238E27FC236}">
                    <a16:creationId xmlns:a16="http://schemas.microsoft.com/office/drawing/2014/main" id="{6422FE59-5CFA-8EB8-28D4-7557BCF9FBF5}"/>
                  </a:ext>
                </a:extLst>
              </p:cNvPr>
              <p:cNvSpPr/>
              <p:nvPr/>
            </p:nvSpPr>
            <p:spPr>
              <a:xfrm>
                <a:off x="0" y="6280583"/>
                <a:ext cx="12192000" cy="573341"/>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grpSp>
            <p:nvGrpSpPr>
              <p:cNvPr id="16" name="Groep 15">
                <a:extLst>
                  <a:ext uri="{FF2B5EF4-FFF2-40B4-BE49-F238E27FC236}">
                    <a16:creationId xmlns:a16="http://schemas.microsoft.com/office/drawing/2014/main" id="{2D02525D-489A-C3F0-EE20-FA4D254F907F}"/>
                  </a:ext>
                </a:extLst>
              </p:cNvPr>
              <p:cNvGrpSpPr/>
              <p:nvPr/>
            </p:nvGrpSpPr>
            <p:grpSpPr>
              <a:xfrm>
                <a:off x="201359" y="6364575"/>
                <a:ext cx="9791269" cy="428282"/>
                <a:chOff x="549663" y="6430103"/>
                <a:chExt cx="9791269" cy="428282"/>
              </a:xfrm>
            </p:grpSpPr>
            <p:sp>
              <p:nvSpPr>
                <p:cNvPr id="18" name="Rechthoek 17">
                  <a:extLst>
                    <a:ext uri="{FF2B5EF4-FFF2-40B4-BE49-F238E27FC236}">
                      <a16:creationId xmlns:a16="http://schemas.microsoft.com/office/drawing/2014/main" id="{AB4977C4-DE4E-36A7-C2D1-35935E21F1D2}"/>
                    </a:ext>
                  </a:extLst>
                </p:cNvPr>
                <p:cNvSpPr/>
                <p:nvPr/>
              </p:nvSpPr>
              <p:spPr>
                <a:xfrm>
                  <a:off x="2550947"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19" name="Rechthoek 18">
                  <a:extLst>
                    <a:ext uri="{FF2B5EF4-FFF2-40B4-BE49-F238E27FC236}">
                      <a16:creationId xmlns:a16="http://schemas.microsoft.com/office/drawing/2014/main" id="{209D5273-5042-6159-FD46-46B8DF279DAE}"/>
                    </a:ext>
                  </a:extLst>
                </p:cNvPr>
                <p:cNvSpPr/>
                <p:nvPr/>
              </p:nvSpPr>
              <p:spPr>
                <a:xfrm>
                  <a:off x="8533557" y="6443671"/>
                  <a:ext cx="1807375"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20" name="Rechthoek 19">
                  <a:extLst>
                    <a:ext uri="{FF2B5EF4-FFF2-40B4-BE49-F238E27FC236}">
                      <a16:creationId xmlns:a16="http://schemas.microsoft.com/office/drawing/2014/main" id="{0F112CAA-FDDF-3ECF-B0B4-212118ECCE1D}"/>
                    </a:ext>
                  </a:extLst>
                </p:cNvPr>
                <p:cNvSpPr/>
                <p:nvPr/>
              </p:nvSpPr>
              <p:spPr>
                <a:xfrm>
                  <a:off x="6563006" y="6438085"/>
                  <a:ext cx="1807374" cy="387976"/>
                </a:xfrm>
                <a:prstGeom prst="rect">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21" name="Rechthoek 20">
                  <a:extLst>
                    <a:ext uri="{FF2B5EF4-FFF2-40B4-BE49-F238E27FC236}">
                      <a16:creationId xmlns:a16="http://schemas.microsoft.com/office/drawing/2014/main" id="{CD67740E-AE83-D0F3-6D13-8E37C66B8418}"/>
                    </a:ext>
                  </a:extLst>
                </p:cNvPr>
                <p:cNvSpPr/>
                <p:nvPr/>
              </p:nvSpPr>
              <p:spPr>
                <a:xfrm>
                  <a:off x="4592455"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22" name="Rechthoek 21">
                  <a:extLst>
                    <a:ext uri="{FF2B5EF4-FFF2-40B4-BE49-F238E27FC236}">
                      <a16:creationId xmlns:a16="http://schemas.microsoft.com/office/drawing/2014/main" id="{5836CD9A-C6B3-26FA-4543-9E77ABE9AAEC}"/>
                    </a:ext>
                  </a:extLst>
                </p:cNvPr>
                <p:cNvSpPr/>
                <p:nvPr/>
              </p:nvSpPr>
              <p:spPr>
                <a:xfrm>
                  <a:off x="549663" y="6443671"/>
                  <a:ext cx="1807373"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pic>
              <p:nvPicPr>
                <p:cNvPr id="23" name="Graphic 22" descr="Roos met effen opvulling">
                  <a:extLst>
                    <a:ext uri="{FF2B5EF4-FFF2-40B4-BE49-F238E27FC236}">
                      <a16:creationId xmlns:a16="http://schemas.microsoft.com/office/drawing/2014/main" id="{DE0BE519-5DD1-F8C3-6E6F-B434A19E978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4407" y="6468382"/>
                  <a:ext cx="338554" cy="338554"/>
                </a:xfrm>
                <a:prstGeom prst="rect">
                  <a:avLst/>
                </a:prstGeom>
              </p:spPr>
            </p:pic>
            <p:pic>
              <p:nvPicPr>
                <p:cNvPr id="24" name="Graphic 23" descr="Tandwielen met effen opvulling">
                  <a:extLst>
                    <a:ext uri="{FF2B5EF4-FFF2-40B4-BE49-F238E27FC236}">
                      <a16:creationId xmlns:a16="http://schemas.microsoft.com/office/drawing/2014/main" id="{0B315473-339B-34D6-0AB8-B867496255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851299" y="6436563"/>
                  <a:ext cx="421822" cy="421822"/>
                </a:xfrm>
                <a:prstGeom prst="rect">
                  <a:avLst/>
                </a:prstGeom>
              </p:spPr>
            </p:pic>
            <p:pic>
              <p:nvPicPr>
                <p:cNvPr id="25" name="Graphic 24" descr="Controlelijst met effen opvulling">
                  <a:extLst>
                    <a:ext uri="{FF2B5EF4-FFF2-40B4-BE49-F238E27FC236}">
                      <a16:creationId xmlns:a16="http://schemas.microsoft.com/office/drawing/2014/main" id="{C0D3FBFF-7F19-0CEB-A8C4-F13F55F9B93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913272" y="6467743"/>
                  <a:ext cx="362517" cy="362517"/>
                </a:xfrm>
                <a:prstGeom prst="rect">
                  <a:avLst/>
                </a:prstGeom>
              </p:spPr>
            </p:pic>
            <p:pic>
              <p:nvPicPr>
                <p:cNvPr id="26" name="Graphic 25" descr="Chatballon met effen opvulling">
                  <a:extLst>
                    <a:ext uri="{FF2B5EF4-FFF2-40B4-BE49-F238E27FC236}">
                      <a16:creationId xmlns:a16="http://schemas.microsoft.com/office/drawing/2014/main" id="{5C3595F6-DBC7-07AE-A031-C48CDE523E6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751077" y="6436563"/>
                  <a:ext cx="421543" cy="421543"/>
                </a:xfrm>
                <a:prstGeom prst="rect">
                  <a:avLst/>
                </a:prstGeom>
              </p:spPr>
            </p:pic>
            <p:pic>
              <p:nvPicPr>
                <p:cNvPr id="27" name="Graphic 26" descr="Gebruiker met effen opvulling">
                  <a:extLst>
                    <a:ext uri="{FF2B5EF4-FFF2-40B4-BE49-F238E27FC236}">
                      <a16:creationId xmlns:a16="http://schemas.microsoft.com/office/drawing/2014/main" id="{F34496F4-4934-2E10-2EAB-7B418C12BE6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700085" y="6430103"/>
                  <a:ext cx="401564" cy="401564"/>
                </a:xfrm>
                <a:prstGeom prst="rect">
                  <a:avLst/>
                </a:prstGeom>
              </p:spPr>
            </p:pic>
          </p:grpSp>
          <p:sp>
            <p:nvSpPr>
              <p:cNvPr id="17" name="Freeform 9">
                <a:extLst>
                  <a:ext uri="{FF2B5EF4-FFF2-40B4-BE49-F238E27FC236}">
                    <a16:creationId xmlns:a16="http://schemas.microsoft.com/office/drawing/2014/main" id="{BCA5C7E4-A654-E781-3501-3BCC82A91187}"/>
                  </a:ext>
                </a:extLst>
              </p:cNvPr>
              <p:cNvSpPr/>
              <p:nvPr/>
            </p:nvSpPr>
            <p:spPr>
              <a:xfrm>
                <a:off x="10331048" y="6376815"/>
                <a:ext cx="1678497" cy="401565"/>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9" name="Tekstvak 8">
              <a:extLst>
                <a:ext uri="{FF2B5EF4-FFF2-40B4-BE49-F238E27FC236}">
                  <a16:creationId xmlns:a16="http://schemas.microsoft.com/office/drawing/2014/main" id="{4C0DED78-39DC-3C21-AFE1-9D269722D268}"/>
                </a:ext>
              </a:extLst>
            </p:cNvPr>
            <p:cNvSpPr txBox="1"/>
            <p:nvPr/>
          </p:nvSpPr>
          <p:spPr>
            <a:xfrm>
              <a:off x="1230229" y="6403533"/>
              <a:ext cx="649537" cy="338554"/>
            </a:xfrm>
            <a:prstGeom prst="rect">
              <a:avLst/>
            </a:prstGeom>
            <a:noFill/>
          </p:spPr>
          <p:txBody>
            <a:bodyPr wrap="none" rtlCol="0">
              <a:spAutoFit/>
            </a:bodyPr>
            <a:lstStyle/>
            <a:p>
              <a:r>
                <a:rPr lang="en-US" sz="1600" dirty="0">
                  <a:solidFill>
                    <a:srgbClr val="CADFE1"/>
                  </a:solidFill>
                </a:rPr>
                <a:t>Begin</a:t>
              </a:r>
            </a:p>
          </p:txBody>
        </p:sp>
        <p:sp>
          <p:nvSpPr>
            <p:cNvPr id="10" name="Tekstvak 9">
              <a:extLst>
                <a:ext uri="{FF2B5EF4-FFF2-40B4-BE49-F238E27FC236}">
                  <a16:creationId xmlns:a16="http://schemas.microsoft.com/office/drawing/2014/main" id="{300D4888-50D7-2B69-ABB4-22707FCA7800}"/>
                </a:ext>
              </a:extLst>
            </p:cNvPr>
            <p:cNvSpPr txBox="1"/>
            <p:nvPr/>
          </p:nvSpPr>
          <p:spPr>
            <a:xfrm>
              <a:off x="3147346" y="6408684"/>
              <a:ext cx="804707" cy="338554"/>
            </a:xfrm>
            <a:prstGeom prst="rect">
              <a:avLst/>
            </a:prstGeom>
            <a:noFill/>
          </p:spPr>
          <p:txBody>
            <a:bodyPr wrap="none" rtlCol="0">
              <a:spAutoFit/>
            </a:bodyPr>
            <a:lstStyle/>
            <a:p>
              <a:r>
                <a:rPr lang="en-US" sz="1600" dirty="0">
                  <a:solidFill>
                    <a:srgbClr val="CADFE1"/>
                  </a:solidFill>
                </a:rPr>
                <a:t>Richt in</a:t>
              </a:r>
            </a:p>
          </p:txBody>
        </p:sp>
        <p:sp>
          <p:nvSpPr>
            <p:cNvPr id="11" name="Tekstvak 10">
              <a:extLst>
                <a:ext uri="{FF2B5EF4-FFF2-40B4-BE49-F238E27FC236}">
                  <a16:creationId xmlns:a16="http://schemas.microsoft.com/office/drawing/2014/main" id="{EDD30B67-C785-6874-EE09-FB858F2F7639}"/>
                </a:ext>
              </a:extLst>
            </p:cNvPr>
            <p:cNvSpPr txBox="1"/>
            <p:nvPr/>
          </p:nvSpPr>
          <p:spPr>
            <a:xfrm>
              <a:off x="5187784" y="6411723"/>
              <a:ext cx="826252" cy="338554"/>
            </a:xfrm>
            <a:prstGeom prst="rect">
              <a:avLst/>
            </a:prstGeom>
            <a:noFill/>
          </p:spPr>
          <p:txBody>
            <a:bodyPr wrap="none" rtlCol="0">
              <a:spAutoFit/>
            </a:bodyPr>
            <a:lstStyle/>
            <a:p>
              <a:r>
                <a:rPr lang="en-US" sz="1600" dirty="0">
                  <a:solidFill>
                    <a:srgbClr val="CADFE1"/>
                  </a:solidFill>
                </a:rPr>
                <a:t>Pak aan</a:t>
              </a:r>
            </a:p>
          </p:txBody>
        </p:sp>
        <p:sp>
          <p:nvSpPr>
            <p:cNvPr id="12" name="Tekstvak 11">
              <a:extLst>
                <a:ext uri="{FF2B5EF4-FFF2-40B4-BE49-F238E27FC236}">
                  <a16:creationId xmlns:a16="http://schemas.microsoft.com/office/drawing/2014/main" id="{46312FA1-3F81-CC32-8EA8-2AC5062A42E7}"/>
                </a:ext>
              </a:extLst>
            </p:cNvPr>
            <p:cNvSpPr txBox="1"/>
            <p:nvPr/>
          </p:nvSpPr>
          <p:spPr>
            <a:xfrm>
              <a:off x="6800953" y="6402854"/>
              <a:ext cx="1146981" cy="338554"/>
            </a:xfrm>
            <a:prstGeom prst="rect">
              <a:avLst/>
            </a:prstGeom>
            <a:noFill/>
          </p:spPr>
          <p:txBody>
            <a:bodyPr wrap="none" rtlCol="0">
              <a:spAutoFit/>
            </a:bodyPr>
            <a:lstStyle/>
            <a:p>
              <a:r>
                <a:rPr lang="en-US" sz="1600" dirty="0">
                  <a:solidFill>
                    <a:srgbClr val="DABAD5"/>
                  </a:solidFill>
                </a:rPr>
                <a:t>Meet - deel</a:t>
              </a:r>
            </a:p>
          </p:txBody>
        </p:sp>
        <p:sp>
          <p:nvSpPr>
            <p:cNvPr id="14" name="Tekstvak 13">
              <a:extLst>
                <a:ext uri="{FF2B5EF4-FFF2-40B4-BE49-F238E27FC236}">
                  <a16:creationId xmlns:a16="http://schemas.microsoft.com/office/drawing/2014/main" id="{B604AB80-6B2A-F850-A58C-8608958D40A8}"/>
                </a:ext>
              </a:extLst>
            </p:cNvPr>
            <p:cNvSpPr txBox="1"/>
            <p:nvPr/>
          </p:nvSpPr>
          <p:spPr>
            <a:xfrm>
              <a:off x="8721646" y="6411723"/>
              <a:ext cx="1225528" cy="338554"/>
            </a:xfrm>
            <a:prstGeom prst="rect">
              <a:avLst/>
            </a:prstGeom>
            <a:noFill/>
          </p:spPr>
          <p:txBody>
            <a:bodyPr wrap="none" rtlCol="0">
              <a:spAutoFit/>
            </a:bodyPr>
            <a:lstStyle/>
            <a:p>
              <a:r>
                <a:rPr lang="en-US" sz="1600" dirty="0">
                  <a:solidFill>
                    <a:srgbClr val="CADFE1"/>
                  </a:solidFill>
                </a:rPr>
                <a:t>Werk samen</a:t>
              </a:r>
            </a:p>
          </p:txBody>
        </p:sp>
      </p:grpSp>
      <p:sp>
        <p:nvSpPr>
          <p:cNvPr id="6" name="Afgeronde rechthoek 5">
            <a:extLst>
              <a:ext uri="{FF2B5EF4-FFF2-40B4-BE49-F238E27FC236}">
                <a16:creationId xmlns:a16="http://schemas.microsoft.com/office/drawing/2014/main" id="{1AD42AA8-1AD1-0081-4274-A158DA2BAE27}"/>
              </a:ext>
            </a:extLst>
          </p:cNvPr>
          <p:cNvSpPr/>
          <p:nvPr/>
        </p:nvSpPr>
        <p:spPr>
          <a:xfrm>
            <a:off x="557649" y="1278156"/>
            <a:ext cx="2290968" cy="914447"/>
          </a:xfrm>
          <a:prstGeom prst="roundRect">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noProof="1"/>
              <a:t>Keten informatie/ herkomst leveranciers</a:t>
            </a:r>
          </a:p>
        </p:txBody>
      </p:sp>
      <p:sp>
        <p:nvSpPr>
          <p:cNvPr id="7" name="Afgeronde rechthoek 6">
            <a:extLst>
              <a:ext uri="{FF2B5EF4-FFF2-40B4-BE49-F238E27FC236}">
                <a16:creationId xmlns:a16="http://schemas.microsoft.com/office/drawing/2014/main" id="{DCE3B5D0-0BB1-6D42-BE3A-977D2AD75BAB}"/>
              </a:ext>
            </a:extLst>
          </p:cNvPr>
          <p:cNvSpPr/>
          <p:nvPr/>
        </p:nvSpPr>
        <p:spPr>
          <a:xfrm>
            <a:off x="557649" y="2596251"/>
            <a:ext cx="2290968" cy="914447"/>
          </a:xfrm>
          <a:prstGeom prst="roundRect">
            <a:avLst/>
          </a:prstGeom>
          <a:solidFill>
            <a:srgbClr val="DABAD5"/>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noProof="1">
                <a:solidFill>
                  <a:schemeClr val="tx1">
                    <a:lumMod val="65000"/>
                    <a:lumOff val="35000"/>
                  </a:schemeClr>
                </a:solidFill>
              </a:rPr>
              <a:t>Risico informatie  </a:t>
            </a:r>
            <a:endParaRPr lang="nl-NL" noProof="1">
              <a:solidFill>
                <a:schemeClr val="tx1">
                  <a:lumMod val="65000"/>
                  <a:lumOff val="35000"/>
                </a:schemeClr>
              </a:solidFill>
              <a:ea typeface="Calibri"/>
              <a:cs typeface="Calibri"/>
            </a:endParaRPr>
          </a:p>
        </p:txBody>
      </p:sp>
      <p:sp>
        <p:nvSpPr>
          <p:cNvPr id="28" name="Afgeronde rechthoek 27">
            <a:extLst>
              <a:ext uri="{FF2B5EF4-FFF2-40B4-BE49-F238E27FC236}">
                <a16:creationId xmlns:a16="http://schemas.microsoft.com/office/drawing/2014/main" id="{C84B4D01-9ACF-13DF-AC5C-1F887BAC3639}"/>
              </a:ext>
            </a:extLst>
          </p:cNvPr>
          <p:cNvSpPr/>
          <p:nvPr/>
        </p:nvSpPr>
        <p:spPr>
          <a:xfrm>
            <a:off x="550492" y="3914346"/>
            <a:ext cx="2290968" cy="914447"/>
          </a:xfrm>
          <a:prstGeom prst="roundRect">
            <a:avLst/>
          </a:prstGeom>
          <a:solidFill>
            <a:srgbClr val="456E7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noProof="1"/>
              <a:t>Data negatieve gevolgen </a:t>
            </a:r>
            <a:endParaRPr lang="nl-NL" noProof="1">
              <a:ea typeface="Calibri"/>
              <a:cs typeface="Calibri"/>
            </a:endParaRPr>
          </a:p>
        </p:txBody>
      </p:sp>
      <p:sp>
        <p:nvSpPr>
          <p:cNvPr id="29" name="Afgeronde rechthoek 28">
            <a:extLst>
              <a:ext uri="{FF2B5EF4-FFF2-40B4-BE49-F238E27FC236}">
                <a16:creationId xmlns:a16="http://schemas.microsoft.com/office/drawing/2014/main" id="{17CF0EA1-EB02-5A30-C7BE-1FDEFA9ECFD4}"/>
              </a:ext>
            </a:extLst>
          </p:cNvPr>
          <p:cNvSpPr/>
          <p:nvPr/>
        </p:nvSpPr>
        <p:spPr>
          <a:xfrm>
            <a:off x="550492" y="5228869"/>
            <a:ext cx="2290968" cy="914447"/>
          </a:xfrm>
          <a:prstGeom prst="roundRect">
            <a:avLst/>
          </a:prstGeom>
          <a:solidFill>
            <a:srgbClr val="CADF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noProof="1">
                <a:solidFill>
                  <a:schemeClr val="tx1">
                    <a:lumMod val="65000"/>
                    <a:lumOff val="35000"/>
                  </a:schemeClr>
                </a:solidFill>
              </a:rPr>
              <a:t>Acties &amp; herstel (maatregelen en klachten)</a:t>
            </a:r>
          </a:p>
        </p:txBody>
      </p:sp>
      <p:sp>
        <p:nvSpPr>
          <p:cNvPr id="30" name="Afgeronde rechthoek 29">
            <a:extLst>
              <a:ext uri="{FF2B5EF4-FFF2-40B4-BE49-F238E27FC236}">
                <a16:creationId xmlns:a16="http://schemas.microsoft.com/office/drawing/2014/main" id="{C470720E-7A1D-63E4-7074-F9E4F1F7EE9B}"/>
              </a:ext>
            </a:extLst>
          </p:cNvPr>
          <p:cNvSpPr/>
          <p:nvPr/>
        </p:nvSpPr>
        <p:spPr>
          <a:xfrm>
            <a:off x="9439185" y="3245947"/>
            <a:ext cx="2290968" cy="914447"/>
          </a:xfrm>
          <a:prstGeom prst="roundRect">
            <a:avLst/>
          </a:prstGeom>
          <a:solidFill>
            <a:srgbClr val="B88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Geïntegreerd duurzaamheids-dashboard</a:t>
            </a:r>
          </a:p>
        </p:txBody>
      </p:sp>
      <p:sp>
        <p:nvSpPr>
          <p:cNvPr id="31" name="Afgeronde rechthoek 30">
            <a:extLst>
              <a:ext uri="{FF2B5EF4-FFF2-40B4-BE49-F238E27FC236}">
                <a16:creationId xmlns:a16="http://schemas.microsoft.com/office/drawing/2014/main" id="{108415DE-5A62-55AE-3286-F27FD8AC123B}"/>
              </a:ext>
            </a:extLst>
          </p:cNvPr>
          <p:cNvSpPr/>
          <p:nvPr/>
        </p:nvSpPr>
        <p:spPr>
          <a:xfrm>
            <a:off x="6354961" y="1324412"/>
            <a:ext cx="2101595" cy="497860"/>
          </a:xfrm>
          <a:prstGeom prst="roundRect">
            <a:avLst/>
          </a:prstGeom>
          <a:solidFill>
            <a:srgbClr val="FDF3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noProof="1">
                <a:solidFill>
                  <a:schemeClr val="tx1">
                    <a:lumMod val="65000"/>
                    <a:lumOff val="35000"/>
                  </a:schemeClr>
                </a:solidFill>
              </a:rPr>
              <a:t>6-stappen</a:t>
            </a:r>
          </a:p>
        </p:txBody>
      </p:sp>
      <p:sp>
        <p:nvSpPr>
          <p:cNvPr id="32" name="Afgeronde rechthoek 31">
            <a:extLst>
              <a:ext uri="{FF2B5EF4-FFF2-40B4-BE49-F238E27FC236}">
                <a16:creationId xmlns:a16="http://schemas.microsoft.com/office/drawing/2014/main" id="{39AF38C1-0E31-7F6D-DFEB-93727C289220}"/>
              </a:ext>
            </a:extLst>
          </p:cNvPr>
          <p:cNvSpPr/>
          <p:nvPr/>
        </p:nvSpPr>
        <p:spPr>
          <a:xfrm>
            <a:off x="6354961" y="1925186"/>
            <a:ext cx="2101595" cy="497860"/>
          </a:xfrm>
          <a:prstGeom prst="roundRect">
            <a:avLst/>
          </a:prstGeom>
          <a:solidFill>
            <a:srgbClr val="FDF3C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noProof="1">
                <a:solidFill>
                  <a:schemeClr val="tx1">
                    <a:lumMod val="65000"/>
                    <a:lumOff val="35000"/>
                  </a:schemeClr>
                </a:solidFill>
              </a:rPr>
              <a:t>Brede DD (CSDDD)</a:t>
            </a:r>
          </a:p>
        </p:txBody>
      </p:sp>
      <p:sp>
        <p:nvSpPr>
          <p:cNvPr id="33" name="Afgeronde rechthoek 32">
            <a:extLst>
              <a:ext uri="{FF2B5EF4-FFF2-40B4-BE49-F238E27FC236}">
                <a16:creationId xmlns:a16="http://schemas.microsoft.com/office/drawing/2014/main" id="{8920DB2E-AC43-EC5D-48FD-CB52412A1BC3}"/>
              </a:ext>
            </a:extLst>
          </p:cNvPr>
          <p:cNvSpPr/>
          <p:nvPr/>
        </p:nvSpPr>
        <p:spPr>
          <a:xfrm>
            <a:off x="6370791" y="2529730"/>
            <a:ext cx="2101595" cy="497860"/>
          </a:xfrm>
          <a:prstGeom prst="roundRect">
            <a:avLst/>
          </a:prstGeom>
          <a:solidFill>
            <a:srgbClr val="FDF3C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noProof="1">
                <a:solidFill>
                  <a:schemeClr val="tx1">
                    <a:lumMod val="65000"/>
                    <a:lumOff val="35000"/>
                  </a:schemeClr>
                </a:solidFill>
              </a:rPr>
              <a:t>Rapportage (CSRD)</a:t>
            </a:r>
          </a:p>
        </p:txBody>
      </p:sp>
      <p:sp>
        <p:nvSpPr>
          <p:cNvPr id="34" name="Afgeronde rechthoek 33">
            <a:extLst>
              <a:ext uri="{FF2B5EF4-FFF2-40B4-BE49-F238E27FC236}">
                <a16:creationId xmlns:a16="http://schemas.microsoft.com/office/drawing/2014/main" id="{B68108D0-6A96-D31A-3AEF-02F541766AA7}"/>
              </a:ext>
            </a:extLst>
          </p:cNvPr>
          <p:cNvSpPr/>
          <p:nvPr/>
        </p:nvSpPr>
        <p:spPr>
          <a:xfrm>
            <a:off x="6360223" y="3130504"/>
            <a:ext cx="2101595" cy="497860"/>
          </a:xfrm>
          <a:prstGeom prst="roundRect">
            <a:avLst/>
          </a:prstGeom>
          <a:solidFill>
            <a:srgbClr val="FDF3C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noProof="1">
                <a:solidFill>
                  <a:schemeClr val="tx1">
                    <a:lumMod val="65000"/>
                    <a:lumOff val="35000"/>
                  </a:schemeClr>
                </a:solidFill>
              </a:rPr>
              <a:t>Ontbossing</a:t>
            </a:r>
            <a:endParaRPr lang="nl-NL" noProof="1"/>
          </a:p>
        </p:txBody>
      </p:sp>
      <p:sp>
        <p:nvSpPr>
          <p:cNvPr id="35" name="Afgeronde rechthoek 34">
            <a:extLst>
              <a:ext uri="{FF2B5EF4-FFF2-40B4-BE49-F238E27FC236}">
                <a16:creationId xmlns:a16="http://schemas.microsoft.com/office/drawing/2014/main" id="{7603A52E-781F-845A-40E8-962E40CBECAE}"/>
              </a:ext>
            </a:extLst>
          </p:cNvPr>
          <p:cNvSpPr/>
          <p:nvPr/>
        </p:nvSpPr>
        <p:spPr>
          <a:xfrm>
            <a:off x="6370791" y="3739901"/>
            <a:ext cx="2101595" cy="497860"/>
          </a:xfrm>
          <a:prstGeom prst="roundRect">
            <a:avLst/>
          </a:prstGeom>
          <a:solidFill>
            <a:srgbClr val="FDF3C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noProof="1">
                <a:solidFill>
                  <a:schemeClr val="tx1">
                    <a:lumMod val="65000"/>
                    <a:lumOff val="35000"/>
                  </a:schemeClr>
                </a:solidFill>
              </a:rPr>
              <a:t>Gedwongen arbeid</a:t>
            </a:r>
          </a:p>
        </p:txBody>
      </p:sp>
      <p:sp>
        <p:nvSpPr>
          <p:cNvPr id="36" name="Afgeronde rechthoek 35">
            <a:extLst>
              <a:ext uri="{FF2B5EF4-FFF2-40B4-BE49-F238E27FC236}">
                <a16:creationId xmlns:a16="http://schemas.microsoft.com/office/drawing/2014/main" id="{8FD449D8-99ED-C4A0-0AB8-277EDD0335C8}"/>
              </a:ext>
            </a:extLst>
          </p:cNvPr>
          <p:cNvSpPr/>
          <p:nvPr/>
        </p:nvSpPr>
        <p:spPr>
          <a:xfrm>
            <a:off x="6370791" y="4345136"/>
            <a:ext cx="2101595" cy="497860"/>
          </a:xfrm>
          <a:prstGeom prst="roundRect">
            <a:avLst/>
          </a:prstGeom>
          <a:solidFill>
            <a:srgbClr val="FDF3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noProof="1">
                <a:solidFill>
                  <a:schemeClr val="tx1">
                    <a:lumMod val="65000"/>
                    <a:lumOff val="35000"/>
                  </a:schemeClr>
                </a:solidFill>
              </a:rPr>
              <a:t>Batterijenverord.</a:t>
            </a:r>
          </a:p>
        </p:txBody>
      </p:sp>
      <p:sp>
        <p:nvSpPr>
          <p:cNvPr id="37" name="Afgeronde rechthoek 36">
            <a:extLst>
              <a:ext uri="{FF2B5EF4-FFF2-40B4-BE49-F238E27FC236}">
                <a16:creationId xmlns:a16="http://schemas.microsoft.com/office/drawing/2014/main" id="{F5F4747C-3F92-AF6E-94FE-B8D23520DCFA}"/>
              </a:ext>
            </a:extLst>
          </p:cNvPr>
          <p:cNvSpPr/>
          <p:nvPr/>
        </p:nvSpPr>
        <p:spPr>
          <a:xfrm>
            <a:off x="6354961" y="4944001"/>
            <a:ext cx="2101595" cy="497860"/>
          </a:xfrm>
          <a:prstGeom prst="roundRect">
            <a:avLst/>
          </a:prstGeom>
          <a:solidFill>
            <a:srgbClr val="FDF3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noProof="1">
                <a:solidFill>
                  <a:schemeClr val="tx1">
                    <a:lumMod val="65000"/>
                    <a:lumOff val="35000"/>
                  </a:schemeClr>
                </a:solidFill>
              </a:rPr>
              <a:t>Conflictmineralen</a:t>
            </a:r>
          </a:p>
        </p:txBody>
      </p:sp>
      <p:sp>
        <p:nvSpPr>
          <p:cNvPr id="38" name="Afgeronde rechthoek 37">
            <a:extLst>
              <a:ext uri="{FF2B5EF4-FFF2-40B4-BE49-F238E27FC236}">
                <a16:creationId xmlns:a16="http://schemas.microsoft.com/office/drawing/2014/main" id="{E93C9A31-E21E-C691-B7F2-5EA82734B98D}"/>
              </a:ext>
            </a:extLst>
          </p:cNvPr>
          <p:cNvSpPr/>
          <p:nvPr/>
        </p:nvSpPr>
        <p:spPr>
          <a:xfrm>
            <a:off x="6370791" y="5549236"/>
            <a:ext cx="2101595" cy="497860"/>
          </a:xfrm>
          <a:prstGeom prst="roundRect">
            <a:avLst/>
          </a:prstGeom>
          <a:solidFill>
            <a:srgbClr val="FDF3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noProof="1">
                <a:solidFill>
                  <a:schemeClr val="tx1">
                    <a:lumMod val="65000"/>
                    <a:lumOff val="35000"/>
                  </a:schemeClr>
                </a:solidFill>
              </a:rPr>
              <a:t>LCA</a:t>
            </a:r>
          </a:p>
        </p:txBody>
      </p:sp>
      <p:cxnSp>
        <p:nvCxnSpPr>
          <p:cNvPr id="40" name="Rechte verbindingslijn 39">
            <a:extLst>
              <a:ext uri="{FF2B5EF4-FFF2-40B4-BE49-F238E27FC236}">
                <a16:creationId xmlns:a16="http://schemas.microsoft.com/office/drawing/2014/main" id="{86B35AD5-4FF6-0400-C57A-57767FFB2AAC}"/>
              </a:ext>
            </a:extLst>
          </p:cNvPr>
          <p:cNvCxnSpPr>
            <a:cxnSpLocks/>
          </p:cNvCxnSpPr>
          <p:nvPr/>
        </p:nvCxnSpPr>
        <p:spPr>
          <a:xfrm>
            <a:off x="8456556" y="1582867"/>
            <a:ext cx="1163604" cy="2129829"/>
          </a:xfrm>
          <a:prstGeom prst="line">
            <a:avLst/>
          </a:prstGeom>
          <a:ln w="9525">
            <a:solidFill>
              <a:srgbClr val="B88E00"/>
            </a:solidFill>
          </a:ln>
        </p:spPr>
        <p:style>
          <a:lnRef idx="1">
            <a:schemeClr val="accent1"/>
          </a:lnRef>
          <a:fillRef idx="0">
            <a:schemeClr val="accent1"/>
          </a:fillRef>
          <a:effectRef idx="0">
            <a:schemeClr val="accent1"/>
          </a:effectRef>
          <a:fontRef idx="minor">
            <a:schemeClr val="tx1"/>
          </a:fontRef>
        </p:style>
      </p:cxnSp>
      <p:cxnSp>
        <p:nvCxnSpPr>
          <p:cNvPr id="41" name="Rechte verbindingslijn 40">
            <a:extLst>
              <a:ext uri="{FF2B5EF4-FFF2-40B4-BE49-F238E27FC236}">
                <a16:creationId xmlns:a16="http://schemas.microsoft.com/office/drawing/2014/main" id="{37AEEDFD-867C-6F1A-109C-58DFE0D42BD9}"/>
              </a:ext>
            </a:extLst>
          </p:cNvPr>
          <p:cNvCxnSpPr>
            <a:cxnSpLocks/>
          </p:cNvCxnSpPr>
          <p:nvPr/>
        </p:nvCxnSpPr>
        <p:spPr>
          <a:xfrm>
            <a:off x="8472386" y="2204558"/>
            <a:ext cx="966799" cy="1498613"/>
          </a:xfrm>
          <a:prstGeom prst="line">
            <a:avLst/>
          </a:prstGeom>
          <a:ln w="9525">
            <a:solidFill>
              <a:srgbClr val="B88E00"/>
            </a:solidFill>
          </a:ln>
        </p:spPr>
        <p:style>
          <a:lnRef idx="1">
            <a:schemeClr val="accent1"/>
          </a:lnRef>
          <a:fillRef idx="0">
            <a:schemeClr val="accent1"/>
          </a:fillRef>
          <a:effectRef idx="0">
            <a:schemeClr val="accent1"/>
          </a:effectRef>
          <a:fontRef idx="minor">
            <a:schemeClr val="tx1"/>
          </a:fontRef>
        </p:style>
      </p:cxnSp>
      <p:cxnSp>
        <p:nvCxnSpPr>
          <p:cNvPr id="43" name="Rechte verbindingslijn 42">
            <a:extLst>
              <a:ext uri="{FF2B5EF4-FFF2-40B4-BE49-F238E27FC236}">
                <a16:creationId xmlns:a16="http://schemas.microsoft.com/office/drawing/2014/main" id="{345651A5-CEE8-B306-119B-48287A78143C}"/>
              </a:ext>
            </a:extLst>
          </p:cNvPr>
          <p:cNvCxnSpPr>
            <a:cxnSpLocks/>
          </p:cNvCxnSpPr>
          <p:nvPr/>
        </p:nvCxnSpPr>
        <p:spPr>
          <a:xfrm flipV="1">
            <a:off x="8472386" y="3703171"/>
            <a:ext cx="1147774" cy="285660"/>
          </a:xfrm>
          <a:prstGeom prst="line">
            <a:avLst/>
          </a:prstGeom>
          <a:ln w="9525">
            <a:solidFill>
              <a:srgbClr val="B88E00"/>
            </a:solidFill>
          </a:ln>
        </p:spPr>
        <p:style>
          <a:lnRef idx="1">
            <a:schemeClr val="accent1"/>
          </a:lnRef>
          <a:fillRef idx="0">
            <a:schemeClr val="accent1"/>
          </a:fillRef>
          <a:effectRef idx="0">
            <a:schemeClr val="accent1"/>
          </a:effectRef>
          <a:fontRef idx="minor">
            <a:schemeClr val="tx1"/>
          </a:fontRef>
        </p:style>
      </p:cxnSp>
      <p:cxnSp>
        <p:nvCxnSpPr>
          <p:cNvPr id="44" name="Rechte verbindingslijn 43">
            <a:extLst>
              <a:ext uri="{FF2B5EF4-FFF2-40B4-BE49-F238E27FC236}">
                <a16:creationId xmlns:a16="http://schemas.microsoft.com/office/drawing/2014/main" id="{4DB7F3E1-FEC9-BFA6-E112-FE73820F974D}"/>
              </a:ext>
            </a:extLst>
          </p:cNvPr>
          <p:cNvCxnSpPr>
            <a:cxnSpLocks/>
          </p:cNvCxnSpPr>
          <p:nvPr/>
        </p:nvCxnSpPr>
        <p:spPr>
          <a:xfrm>
            <a:off x="8456556" y="3388959"/>
            <a:ext cx="982629" cy="314212"/>
          </a:xfrm>
          <a:prstGeom prst="line">
            <a:avLst/>
          </a:prstGeom>
          <a:ln w="9525">
            <a:solidFill>
              <a:srgbClr val="B88E00"/>
            </a:solidFill>
          </a:ln>
        </p:spPr>
        <p:style>
          <a:lnRef idx="1">
            <a:schemeClr val="accent1"/>
          </a:lnRef>
          <a:fillRef idx="0">
            <a:schemeClr val="accent1"/>
          </a:fillRef>
          <a:effectRef idx="0">
            <a:schemeClr val="accent1"/>
          </a:effectRef>
          <a:fontRef idx="minor">
            <a:schemeClr val="tx1"/>
          </a:fontRef>
        </p:style>
      </p:cxnSp>
      <p:cxnSp>
        <p:nvCxnSpPr>
          <p:cNvPr id="45" name="Rechte verbindingslijn 44">
            <a:extLst>
              <a:ext uri="{FF2B5EF4-FFF2-40B4-BE49-F238E27FC236}">
                <a16:creationId xmlns:a16="http://schemas.microsoft.com/office/drawing/2014/main" id="{7845ED9D-DE5F-C5C1-8766-7B703DA48742}"/>
              </a:ext>
            </a:extLst>
          </p:cNvPr>
          <p:cNvCxnSpPr>
            <a:cxnSpLocks/>
          </p:cNvCxnSpPr>
          <p:nvPr/>
        </p:nvCxnSpPr>
        <p:spPr>
          <a:xfrm>
            <a:off x="8456556" y="2839599"/>
            <a:ext cx="982629" cy="863572"/>
          </a:xfrm>
          <a:prstGeom prst="line">
            <a:avLst/>
          </a:prstGeom>
          <a:ln w="9525">
            <a:solidFill>
              <a:srgbClr val="B88E00"/>
            </a:solidFill>
          </a:ln>
        </p:spPr>
        <p:style>
          <a:lnRef idx="1">
            <a:schemeClr val="accent1"/>
          </a:lnRef>
          <a:fillRef idx="0">
            <a:schemeClr val="accent1"/>
          </a:fillRef>
          <a:effectRef idx="0">
            <a:schemeClr val="accent1"/>
          </a:effectRef>
          <a:fontRef idx="minor">
            <a:schemeClr val="tx1"/>
          </a:fontRef>
        </p:style>
      </p:cxnSp>
      <p:cxnSp>
        <p:nvCxnSpPr>
          <p:cNvPr id="46" name="Rechte verbindingslijn 45">
            <a:extLst>
              <a:ext uri="{FF2B5EF4-FFF2-40B4-BE49-F238E27FC236}">
                <a16:creationId xmlns:a16="http://schemas.microsoft.com/office/drawing/2014/main" id="{005D57B6-8F1E-5E07-D78C-4DD40AB33A92}"/>
              </a:ext>
            </a:extLst>
          </p:cNvPr>
          <p:cNvCxnSpPr>
            <a:cxnSpLocks/>
          </p:cNvCxnSpPr>
          <p:nvPr/>
        </p:nvCxnSpPr>
        <p:spPr>
          <a:xfrm flipV="1">
            <a:off x="8472386" y="3703171"/>
            <a:ext cx="1147774" cy="2094995"/>
          </a:xfrm>
          <a:prstGeom prst="line">
            <a:avLst/>
          </a:prstGeom>
          <a:ln w="9525">
            <a:solidFill>
              <a:srgbClr val="B88E00"/>
            </a:solidFill>
          </a:ln>
        </p:spPr>
        <p:style>
          <a:lnRef idx="1">
            <a:schemeClr val="accent1"/>
          </a:lnRef>
          <a:fillRef idx="0">
            <a:schemeClr val="accent1"/>
          </a:fillRef>
          <a:effectRef idx="0">
            <a:schemeClr val="accent1"/>
          </a:effectRef>
          <a:fontRef idx="minor">
            <a:schemeClr val="tx1"/>
          </a:fontRef>
        </p:style>
      </p:cxnSp>
      <p:cxnSp>
        <p:nvCxnSpPr>
          <p:cNvPr id="51" name="Rechte verbindingslijn 50">
            <a:extLst>
              <a:ext uri="{FF2B5EF4-FFF2-40B4-BE49-F238E27FC236}">
                <a16:creationId xmlns:a16="http://schemas.microsoft.com/office/drawing/2014/main" id="{9861FA1A-F8D9-EE0F-C860-4F762ACD82C3}"/>
              </a:ext>
            </a:extLst>
          </p:cNvPr>
          <p:cNvCxnSpPr>
            <a:cxnSpLocks/>
          </p:cNvCxnSpPr>
          <p:nvPr/>
        </p:nvCxnSpPr>
        <p:spPr>
          <a:xfrm flipV="1">
            <a:off x="8472386" y="3703171"/>
            <a:ext cx="966799" cy="919027"/>
          </a:xfrm>
          <a:prstGeom prst="line">
            <a:avLst/>
          </a:prstGeom>
          <a:ln w="9525">
            <a:solidFill>
              <a:srgbClr val="B88E00"/>
            </a:solidFill>
          </a:ln>
        </p:spPr>
        <p:style>
          <a:lnRef idx="1">
            <a:schemeClr val="accent1"/>
          </a:lnRef>
          <a:fillRef idx="0">
            <a:schemeClr val="accent1"/>
          </a:fillRef>
          <a:effectRef idx="0">
            <a:schemeClr val="accent1"/>
          </a:effectRef>
          <a:fontRef idx="minor">
            <a:schemeClr val="tx1"/>
          </a:fontRef>
        </p:style>
      </p:cxnSp>
      <p:cxnSp>
        <p:nvCxnSpPr>
          <p:cNvPr id="54" name="Rechte verbindingslijn 53">
            <a:extLst>
              <a:ext uri="{FF2B5EF4-FFF2-40B4-BE49-F238E27FC236}">
                <a16:creationId xmlns:a16="http://schemas.microsoft.com/office/drawing/2014/main" id="{49AA367F-1C7E-7F59-9400-44A63736F82A}"/>
              </a:ext>
            </a:extLst>
          </p:cNvPr>
          <p:cNvCxnSpPr>
            <a:cxnSpLocks/>
          </p:cNvCxnSpPr>
          <p:nvPr/>
        </p:nvCxnSpPr>
        <p:spPr>
          <a:xfrm flipV="1">
            <a:off x="8472386" y="3703171"/>
            <a:ext cx="966799" cy="1517249"/>
          </a:xfrm>
          <a:prstGeom prst="line">
            <a:avLst/>
          </a:prstGeom>
          <a:ln w="9525">
            <a:solidFill>
              <a:srgbClr val="B88E00"/>
            </a:solidFill>
          </a:ln>
        </p:spPr>
        <p:style>
          <a:lnRef idx="1">
            <a:schemeClr val="accent1"/>
          </a:lnRef>
          <a:fillRef idx="0">
            <a:schemeClr val="accent1"/>
          </a:fillRef>
          <a:effectRef idx="0">
            <a:schemeClr val="accent1"/>
          </a:effectRef>
          <a:fontRef idx="minor">
            <a:schemeClr val="tx1"/>
          </a:fontRef>
        </p:style>
      </p:cxnSp>
      <p:cxnSp>
        <p:nvCxnSpPr>
          <p:cNvPr id="57" name="Rechte verbindingslijn 56">
            <a:extLst>
              <a:ext uri="{FF2B5EF4-FFF2-40B4-BE49-F238E27FC236}">
                <a16:creationId xmlns:a16="http://schemas.microsoft.com/office/drawing/2014/main" id="{4C65AC08-ED21-23BE-199F-A554486AF8FF}"/>
              </a:ext>
            </a:extLst>
          </p:cNvPr>
          <p:cNvCxnSpPr>
            <a:cxnSpLocks/>
          </p:cNvCxnSpPr>
          <p:nvPr/>
        </p:nvCxnSpPr>
        <p:spPr>
          <a:xfrm flipV="1">
            <a:off x="2848617" y="1573342"/>
            <a:ext cx="3506344" cy="162038"/>
          </a:xfrm>
          <a:prstGeom prst="line">
            <a:avLst/>
          </a:prstGeom>
          <a:ln w="9525">
            <a:solidFill>
              <a:srgbClr val="6D0A51"/>
            </a:solidFill>
          </a:ln>
        </p:spPr>
        <p:style>
          <a:lnRef idx="1">
            <a:schemeClr val="accent1"/>
          </a:lnRef>
          <a:fillRef idx="0">
            <a:schemeClr val="accent1"/>
          </a:fillRef>
          <a:effectRef idx="0">
            <a:schemeClr val="accent1"/>
          </a:effectRef>
          <a:fontRef idx="minor">
            <a:schemeClr val="tx1"/>
          </a:fontRef>
        </p:style>
      </p:cxnSp>
      <p:cxnSp>
        <p:nvCxnSpPr>
          <p:cNvPr id="59" name="Rechte verbindingslijn 58">
            <a:extLst>
              <a:ext uri="{FF2B5EF4-FFF2-40B4-BE49-F238E27FC236}">
                <a16:creationId xmlns:a16="http://schemas.microsoft.com/office/drawing/2014/main" id="{0F6A15A5-61A1-7D2B-CD39-7220CF089B29}"/>
              </a:ext>
            </a:extLst>
          </p:cNvPr>
          <p:cNvCxnSpPr>
            <a:cxnSpLocks/>
          </p:cNvCxnSpPr>
          <p:nvPr/>
        </p:nvCxnSpPr>
        <p:spPr>
          <a:xfrm>
            <a:off x="2848617" y="1735380"/>
            <a:ext cx="3506344" cy="438736"/>
          </a:xfrm>
          <a:prstGeom prst="line">
            <a:avLst/>
          </a:prstGeom>
          <a:ln w="9525">
            <a:solidFill>
              <a:srgbClr val="6D0A51"/>
            </a:solidFill>
          </a:ln>
        </p:spPr>
        <p:style>
          <a:lnRef idx="1">
            <a:schemeClr val="accent1"/>
          </a:lnRef>
          <a:fillRef idx="0">
            <a:schemeClr val="accent1"/>
          </a:fillRef>
          <a:effectRef idx="0">
            <a:schemeClr val="accent1"/>
          </a:effectRef>
          <a:fontRef idx="minor">
            <a:schemeClr val="tx1"/>
          </a:fontRef>
        </p:style>
      </p:cxnSp>
      <p:cxnSp>
        <p:nvCxnSpPr>
          <p:cNvPr id="61" name="Rechte verbindingslijn 60">
            <a:extLst>
              <a:ext uri="{FF2B5EF4-FFF2-40B4-BE49-F238E27FC236}">
                <a16:creationId xmlns:a16="http://schemas.microsoft.com/office/drawing/2014/main" id="{1B0C5532-A81B-BDEC-C230-C61FB7AF9D04}"/>
              </a:ext>
            </a:extLst>
          </p:cNvPr>
          <p:cNvCxnSpPr>
            <a:cxnSpLocks/>
          </p:cNvCxnSpPr>
          <p:nvPr/>
        </p:nvCxnSpPr>
        <p:spPr>
          <a:xfrm>
            <a:off x="2848617" y="1735380"/>
            <a:ext cx="3522174" cy="1043280"/>
          </a:xfrm>
          <a:prstGeom prst="line">
            <a:avLst/>
          </a:prstGeom>
          <a:ln w="9525">
            <a:solidFill>
              <a:srgbClr val="6D0A51"/>
            </a:solidFill>
          </a:ln>
        </p:spPr>
        <p:style>
          <a:lnRef idx="1">
            <a:schemeClr val="accent1"/>
          </a:lnRef>
          <a:fillRef idx="0">
            <a:schemeClr val="accent1"/>
          </a:fillRef>
          <a:effectRef idx="0">
            <a:schemeClr val="accent1"/>
          </a:effectRef>
          <a:fontRef idx="minor">
            <a:schemeClr val="tx1"/>
          </a:fontRef>
        </p:style>
      </p:cxnSp>
      <p:cxnSp>
        <p:nvCxnSpPr>
          <p:cNvPr id="63" name="Rechte verbindingslijn 62">
            <a:extLst>
              <a:ext uri="{FF2B5EF4-FFF2-40B4-BE49-F238E27FC236}">
                <a16:creationId xmlns:a16="http://schemas.microsoft.com/office/drawing/2014/main" id="{BAA9959F-C000-C63D-EAF8-FB77541EF451}"/>
              </a:ext>
            </a:extLst>
          </p:cNvPr>
          <p:cNvCxnSpPr>
            <a:cxnSpLocks/>
          </p:cNvCxnSpPr>
          <p:nvPr/>
        </p:nvCxnSpPr>
        <p:spPr>
          <a:xfrm>
            <a:off x="2848617" y="1735380"/>
            <a:ext cx="3511606" cy="1644054"/>
          </a:xfrm>
          <a:prstGeom prst="line">
            <a:avLst/>
          </a:prstGeom>
          <a:ln w="9525">
            <a:solidFill>
              <a:srgbClr val="6D0A51"/>
            </a:solidFill>
          </a:ln>
        </p:spPr>
        <p:style>
          <a:lnRef idx="1">
            <a:schemeClr val="accent1"/>
          </a:lnRef>
          <a:fillRef idx="0">
            <a:schemeClr val="accent1"/>
          </a:fillRef>
          <a:effectRef idx="0">
            <a:schemeClr val="accent1"/>
          </a:effectRef>
          <a:fontRef idx="minor">
            <a:schemeClr val="tx1"/>
          </a:fontRef>
        </p:style>
      </p:cxnSp>
      <p:cxnSp>
        <p:nvCxnSpPr>
          <p:cNvPr id="69" name="Rechte verbindingslijn 68">
            <a:extLst>
              <a:ext uri="{FF2B5EF4-FFF2-40B4-BE49-F238E27FC236}">
                <a16:creationId xmlns:a16="http://schemas.microsoft.com/office/drawing/2014/main" id="{7F3CC727-F1E7-0EF0-C82F-8FC45100FC7C}"/>
              </a:ext>
            </a:extLst>
          </p:cNvPr>
          <p:cNvCxnSpPr>
            <a:cxnSpLocks/>
          </p:cNvCxnSpPr>
          <p:nvPr/>
        </p:nvCxnSpPr>
        <p:spPr>
          <a:xfrm>
            <a:off x="2848617" y="1735380"/>
            <a:ext cx="3522174" cy="2253451"/>
          </a:xfrm>
          <a:prstGeom prst="line">
            <a:avLst/>
          </a:prstGeom>
          <a:ln w="9525">
            <a:solidFill>
              <a:srgbClr val="6D0A51"/>
            </a:solidFill>
          </a:ln>
        </p:spPr>
        <p:style>
          <a:lnRef idx="1">
            <a:schemeClr val="accent1"/>
          </a:lnRef>
          <a:fillRef idx="0">
            <a:schemeClr val="accent1"/>
          </a:fillRef>
          <a:effectRef idx="0">
            <a:schemeClr val="accent1"/>
          </a:effectRef>
          <a:fontRef idx="minor">
            <a:schemeClr val="tx1"/>
          </a:fontRef>
        </p:style>
      </p:cxnSp>
      <p:cxnSp>
        <p:nvCxnSpPr>
          <p:cNvPr id="71" name="Rechte verbindingslijn 70">
            <a:extLst>
              <a:ext uri="{FF2B5EF4-FFF2-40B4-BE49-F238E27FC236}">
                <a16:creationId xmlns:a16="http://schemas.microsoft.com/office/drawing/2014/main" id="{59022A87-7981-2BE7-6044-E687B68BCB9F}"/>
              </a:ext>
            </a:extLst>
          </p:cNvPr>
          <p:cNvCxnSpPr>
            <a:cxnSpLocks/>
          </p:cNvCxnSpPr>
          <p:nvPr/>
        </p:nvCxnSpPr>
        <p:spPr>
          <a:xfrm>
            <a:off x="2869709" y="1749637"/>
            <a:ext cx="3501082" cy="2844429"/>
          </a:xfrm>
          <a:prstGeom prst="line">
            <a:avLst/>
          </a:prstGeom>
          <a:ln w="9525">
            <a:solidFill>
              <a:srgbClr val="6D0A51"/>
            </a:solidFill>
          </a:ln>
        </p:spPr>
        <p:style>
          <a:lnRef idx="1">
            <a:schemeClr val="accent1"/>
          </a:lnRef>
          <a:fillRef idx="0">
            <a:schemeClr val="accent1"/>
          </a:fillRef>
          <a:effectRef idx="0">
            <a:schemeClr val="accent1"/>
          </a:effectRef>
          <a:fontRef idx="minor">
            <a:schemeClr val="tx1"/>
          </a:fontRef>
        </p:style>
      </p:cxnSp>
      <p:cxnSp>
        <p:nvCxnSpPr>
          <p:cNvPr id="74" name="Rechte verbindingslijn 73">
            <a:extLst>
              <a:ext uri="{FF2B5EF4-FFF2-40B4-BE49-F238E27FC236}">
                <a16:creationId xmlns:a16="http://schemas.microsoft.com/office/drawing/2014/main" id="{4B80F0E9-BF39-A11A-0E21-6D4939E3150A}"/>
              </a:ext>
            </a:extLst>
          </p:cNvPr>
          <p:cNvCxnSpPr>
            <a:cxnSpLocks/>
          </p:cNvCxnSpPr>
          <p:nvPr/>
        </p:nvCxnSpPr>
        <p:spPr>
          <a:xfrm>
            <a:off x="2848617" y="1735380"/>
            <a:ext cx="3506344" cy="3457551"/>
          </a:xfrm>
          <a:prstGeom prst="line">
            <a:avLst/>
          </a:prstGeom>
          <a:ln w="9525">
            <a:solidFill>
              <a:srgbClr val="6D0A51"/>
            </a:solidFill>
          </a:ln>
        </p:spPr>
        <p:style>
          <a:lnRef idx="1">
            <a:schemeClr val="accent1"/>
          </a:lnRef>
          <a:fillRef idx="0">
            <a:schemeClr val="accent1"/>
          </a:fillRef>
          <a:effectRef idx="0">
            <a:schemeClr val="accent1"/>
          </a:effectRef>
          <a:fontRef idx="minor">
            <a:schemeClr val="tx1"/>
          </a:fontRef>
        </p:style>
      </p:cxnSp>
      <p:cxnSp>
        <p:nvCxnSpPr>
          <p:cNvPr id="79" name="Rechte verbindingslijn 78">
            <a:extLst>
              <a:ext uri="{FF2B5EF4-FFF2-40B4-BE49-F238E27FC236}">
                <a16:creationId xmlns:a16="http://schemas.microsoft.com/office/drawing/2014/main" id="{FB8FCD63-8D5B-3753-FCC0-FA3BB68B8779}"/>
              </a:ext>
            </a:extLst>
          </p:cNvPr>
          <p:cNvCxnSpPr>
            <a:cxnSpLocks/>
          </p:cNvCxnSpPr>
          <p:nvPr/>
        </p:nvCxnSpPr>
        <p:spPr>
          <a:xfrm>
            <a:off x="2848617" y="1735380"/>
            <a:ext cx="3522174" cy="4062786"/>
          </a:xfrm>
          <a:prstGeom prst="line">
            <a:avLst/>
          </a:prstGeom>
          <a:ln w="9525">
            <a:solidFill>
              <a:srgbClr val="6D0A51"/>
            </a:solidFill>
          </a:ln>
        </p:spPr>
        <p:style>
          <a:lnRef idx="1">
            <a:schemeClr val="accent1"/>
          </a:lnRef>
          <a:fillRef idx="0">
            <a:schemeClr val="accent1"/>
          </a:fillRef>
          <a:effectRef idx="0">
            <a:schemeClr val="accent1"/>
          </a:effectRef>
          <a:fontRef idx="minor">
            <a:schemeClr val="tx1"/>
          </a:fontRef>
        </p:style>
      </p:cxnSp>
      <p:cxnSp>
        <p:nvCxnSpPr>
          <p:cNvPr id="83" name="Rechte verbindingslijn 82">
            <a:extLst>
              <a:ext uri="{FF2B5EF4-FFF2-40B4-BE49-F238E27FC236}">
                <a16:creationId xmlns:a16="http://schemas.microsoft.com/office/drawing/2014/main" id="{B7965772-A4CC-213C-CBA2-0F53CE009B01}"/>
              </a:ext>
            </a:extLst>
          </p:cNvPr>
          <p:cNvCxnSpPr>
            <a:cxnSpLocks/>
          </p:cNvCxnSpPr>
          <p:nvPr/>
        </p:nvCxnSpPr>
        <p:spPr>
          <a:xfrm flipV="1">
            <a:off x="2848617" y="1573342"/>
            <a:ext cx="3506344" cy="1480133"/>
          </a:xfrm>
          <a:prstGeom prst="line">
            <a:avLst/>
          </a:prstGeom>
          <a:ln>
            <a:solidFill>
              <a:srgbClr val="DABAD5"/>
            </a:solidFill>
          </a:ln>
        </p:spPr>
        <p:style>
          <a:lnRef idx="1">
            <a:schemeClr val="accent1"/>
          </a:lnRef>
          <a:fillRef idx="0">
            <a:schemeClr val="accent1"/>
          </a:fillRef>
          <a:effectRef idx="0">
            <a:schemeClr val="accent1"/>
          </a:effectRef>
          <a:fontRef idx="minor">
            <a:schemeClr val="tx1"/>
          </a:fontRef>
        </p:style>
      </p:cxnSp>
      <p:cxnSp>
        <p:nvCxnSpPr>
          <p:cNvPr id="84" name="Rechte verbindingslijn 83">
            <a:extLst>
              <a:ext uri="{FF2B5EF4-FFF2-40B4-BE49-F238E27FC236}">
                <a16:creationId xmlns:a16="http://schemas.microsoft.com/office/drawing/2014/main" id="{ADD5A5E8-8145-D072-BDBB-1E2683E0F617}"/>
              </a:ext>
            </a:extLst>
          </p:cNvPr>
          <p:cNvCxnSpPr>
            <a:cxnSpLocks/>
          </p:cNvCxnSpPr>
          <p:nvPr/>
        </p:nvCxnSpPr>
        <p:spPr>
          <a:xfrm flipV="1">
            <a:off x="2837926" y="2174116"/>
            <a:ext cx="3517035" cy="892163"/>
          </a:xfrm>
          <a:prstGeom prst="line">
            <a:avLst/>
          </a:prstGeom>
          <a:ln>
            <a:solidFill>
              <a:srgbClr val="DABAD5"/>
            </a:solidFill>
          </a:ln>
        </p:spPr>
        <p:style>
          <a:lnRef idx="1">
            <a:schemeClr val="accent1"/>
          </a:lnRef>
          <a:fillRef idx="0">
            <a:schemeClr val="accent1"/>
          </a:fillRef>
          <a:effectRef idx="0">
            <a:schemeClr val="accent1"/>
          </a:effectRef>
          <a:fontRef idx="minor">
            <a:schemeClr val="tx1"/>
          </a:fontRef>
        </p:style>
      </p:cxnSp>
      <p:cxnSp>
        <p:nvCxnSpPr>
          <p:cNvPr id="86" name="Rechte verbindingslijn 85">
            <a:extLst>
              <a:ext uri="{FF2B5EF4-FFF2-40B4-BE49-F238E27FC236}">
                <a16:creationId xmlns:a16="http://schemas.microsoft.com/office/drawing/2014/main" id="{89381AAA-47A1-18B6-D6DC-6FA1F2C24932}"/>
              </a:ext>
            </a:extLst>
          </p:cNvPr>
          <p:cNvCxnSpPr>
            <a:cxnSpLocks/>
          </p:cNvCxnSpPr>
          <p:nvPr/>
        </p:nvCxnSpPr>
        <p:spPr>
          <a:xfrm flipV="1">
            <a:off x="2848617" y="2768693"/>
            <a:ext cx="3515017" cy="284782"/>
          </a:xfrm>
          <a:prstGeom prst="line">
            <a:avLst/>
          </a:prstGeom>
          <a:ln>
            <a:solidFill>
              <a:srgbClr val="DABAD5"/>
            </a:solidFill>
          </a:ln>
        </p:spPr>
        <p:style>
          <a:lnRef idx="1">
            <a:schemeClr val="accent1"/>
          </a:lnRef>
          <a:fillRef idx="0">
            <a:schemeClr val="accent1"/>
          </a:fillRef>
          <a:effectRef idx="0">
            <a:schemeClr val="accent1"/>
          </a:effectRef>
          <a:fontRef idx="minor">
            <a:schemeClr val="tx1"/>
          </a:fontRef>
        </p:style>
      </p:cxnSp>
      <p:cxnSp>
        <p:nvCxnSpPr>
          <p:cNvPr id="88" name="Rechte verbindingslijn 87">
            <a:extLst>
              <a:ext uri="{FF2B5EF4-FFF2-40B4-BE49-F238E27FC236}">
                <a16:creationId xmlns:a16="http://schemas.microsoft.com/office/drawing/2014/main" id="{ED55D8D2-4E14-BB83-A5E9-048BA3E8D2B0}"/>
              </a:ext>
            </a:extLst>
          </p:cNvPr>
          <p:cNvCxnSpPr>
            <a:cxnSpLocks/>
          </p:cNvCxnSpPr>
          <p:nvPr/>
        </p:nvCxnSpPr>
        <p:spPr>
          <a:xfrm>
            <a:off x="2848617" y="3053475"/>
            <a:ext cx="3511606" cy="325959"/>
          </a:xfrm>
          <a:prstGeom prst="line">
            <a:avLst/>
          </a:prstGeom>
          <a:ln>
            <a:solidFill>
              <a:srgbClr val="DABAD5"/>
            </a:solidFill>
          </a:ln>
        </p:spPr>
        <p:style>
          <a:lnRef idx="1">
            <a:schemeClr val="accent1"/>
          </a:lnRef>
          <a:fillRef idx="0">
            <a:schemeClr val="accent1"/>
          </a:fillRef>
          <a:effectRef idx="0">
            <a:schemeClr val="accent1"/>
          </a:effectRef>
          <a:fontRef idx="minor">
            <a:schemeClr val="tx1"/>
          </a:fontRef>
        </p:style>
      </p:cxnSp>
      <p:cxnSp>
        <p:nvCxnSpPr>
          <p:cNvPr id="91" name="Rechte verbindingslijn 90">
            <a:extLst>
              <a:ext uri="{FF2B5EF4-FFF2-40B4-BE49-F238E27FC236}">
                <a16:creationId xmlns:a16="http://schemas.microsoft.com/office/drawing/2014/main" id="{3E92118F-FA36-7A5F-01BF-23843FC804CF}"/>
              </a:ext>
            </a:extLst>
          </p:cNvPr>
          <p:cNvCxnSpPr>
            <a:cxnSpLocks/>
          </p:cNvCxnSpPr>
          <p:nvPr/>
        </p:nvCxnSpPr>
        <p:spPr>
          <a:xfrm>
            <a:off x="2848617" y="3053475"/>
            <a:ext cx="3522174" cy="935356"/>
          </a:xfrm>
          <a:prstGeom prst="line">
            <a:avLst/>
          </a:prstGeom>
          <a:ln>
            <a:solidFill>
              <a:srgbClr val="DABAD5"/>
            </a:solidFill>
          </a:ln>
        </p:spPr>
        <p:style>
          <a:lnRef idx="1">
            <a:schemeClr val="accent1"/>
          </a:lnRef>
          <a:fillRef idx="0">
            <a:schemeClr val="accent1"/>
          </a:fillRef>
          <a:effectRef idx="0">
            <a:schemeClr val="accent1"/>
          </a:effectRef>
          <a:fontRef idx="minor">
            <a:schemeClr val="tx1"/>
          </a:fontRef>
        </p:style>
      </p:cxnSp>
      <p:cxnSp>
        <p:nvCxnSpPr>
          <p:cNvPr id="93" name="Rechte verbindingslijn 92">
            <a:extLst>
              <a:ext uri="{FF2B5EF4-FFF2-40B4-BE49-F238E27FC236}">
                <a16:creationId xmlns:a16="http://schemas.microsoft.com/office/drawing/2014/main" id="{86743799-8762-E130-4A15-AE485E33EBEA}"/>
              </a:ext>
            </a:extLst>
          </p:cNvPr>
          <p:cNvCxnSpPr>
            <a:cxnSpLocks/>
          </p:cNvCxnSpPr>
          <p:nvPr/>
        </p:nvCxnSpPr>
        <p:spPr>
          <a:xfrm>
            <a:off x="2848617" y="3053475"/>
            <a:ext cx="3522174" cy="1540591"/>
          </a:xfrm>
          <a:prstGeom prst="line">
            <a:avLst/>
          </a:prstGeom>
          <a:ln>
            <a:solidFill>
              <a:srgbClr val="DABAD5"/>
            </a:solidFill>
          </a:ln>
        </p:spPr>
        <p:style>
          <a:lnRef idx="1">
            <a:schemeClr val="accent1"/>
          </a:lnRef>
          <a:fillRef idx="0">
            <a:schemeClr val="accent1"/>
          </a:fillRef>
          <a:effectRef idx="0">
            <a:schemeClr val="accent1"/>
          </a:effectRef>
          <a:fontRef idx="minor">
            <a:schemeClr val="tx1"/>
          </a:fontRef>
        </p:style>
      </p:cxnSp>
      <p:cxnSp>
        <p:nvCxnSpPr>
          <p:cNvPr id="95" name="Rechte verbindingslijn 94">
            <a:extLst>
              <a:ext uri="{FF2B5EF4-FFF2-40B4-BE49-F238E27FC236}">
                <a16:creationId xmlns:a16="http://schemas.microsoft.com/office/drawing/2014/main" id="{A99F419D-399F-BE2E-9319-1EA579E40C1F}"/>
              </a:ext>
            </a:extLst>
          </p:cNvPr>
          <p:cNvCxnSpPr>
            <a:cxnSpLocks/>
          </p:cNvCxnSpPr>
          <p:nvPr/>
        </p:nvCxnSpPr>
        <p:spPr>
          <a:xfrm>
            <a:off x="2848617" y="3053475"/>
            <a:ext cx="3506344" cy="2139456"/>
          </a:xfrm>
          <a:prstGeom prst="line">
            <a:avLst/>
          </a:prstGeom>
          <a:ln>
            <a:solidFill>
              <a:srgbClr val="DABAD5"/>
            </a:solidFill>
          </a:ln>
        </p:spPr>
        <p:style>
          <a:lnRef idx="1">
            <a:schemeClr val="accent1"/>
          </a:lnRef>
          <a:fillRef idx="0">
            <a:schemeClr val="accent1"/>
          </a:fillRef>
          <a:effectRef idx="0">
            <a:schemeClr val="accent1"/>
          </a:effectRef>
          <a:fontRef idx="minor">
            <a:schemeClr val="tx1"/>
          </a:fontRef>
        </p:style>
      </p:cxnSp>
      <p:cxnSp>
        <p:nvCxnSpPr>
          <p:cNvPr id="97" name="Rechte verbindingslijn 96">
            <a:extLst>
              <a:ext uri="{FF2B5EF4-FFF2-40B4-BE49-F238E27FC236}">
                <a16:creationId xmlns:a16="http://schemas.microsoft.com/office/drawing/2014/main" id="{58FE54F9-5FC4-A258-F9D0-217501D29EAF}"/>
              </a:ext>
            </a:extLst>
          </p:cNvPr>
          <p:cNvCxnSpPr>
            <a:cxnSpLocks/>
          </p:cNvCxnSpPr>
          <p:nvPr/>
        </p:nvCxnSpPr>
        <p:spPr>
          <a:xfrm>
            <a:off x="2848617" y="3053475"/>
            <a:ext cx="3522174" cy="2744691"/>
          </a:xfrm>
          <a:prstGeom prst="line">
            <a:avLst/>
          </a:prstGeom>
          <a:ln>
            <a:solidFill>
              <a:srgbClr val="DABAD5"/>
            </a:solidFill>
          </a:ln>
        </p:spPr>
        <p:style>
          <a:lnRef idx="1">
            <a:schemeClr val="accent1"/>
          </a:lnRef>
          <a:fillRef idx="0">
            <a:schemeClr val="accent1"/>
          </a:fillRef>
          <a:effectRef idx="0">
            <a:schemeClr val="accent1"/>
          </a:effectRef>
          <a:fontRef idx="minor">
            <a:schemeClr val="tx1"/>
          </a:fontRef>
        </p:style>
      </p:cxnSp>
      <p:cxnSp>
        <p:nvCxnSpPr>
          <p:cNvPr id="100" name="Rechte verbindingslijn 99">
            <a:extLst>
              <a:ext uri="{FF2B5EF4-FFF2-40B4-BE49-F238E27FC236}">
                <a16:creationId xmlns:a16="http://schemas.microsoft.com/office/drawing/2014/main" id="{79288C63-71DF-036E-5D14-F8EDB09242FA}"/>
              </a:ext>
            </a:extLst>
          </p:cNvPr>
          <p:cNvCxnSpPr>
            <a:cxnSpLocks/>
          </p:cNvCxnSpPr>
          <p:nvPr/>
        </p:nvCxnSpPr>
        <p:spPr>
          <a:xfrm flipV="1">
            <a:off x="2841460" y="1573342"/>
            <a:ext cx="3513501" cy="2798228"/>
          </a:xfrm>
          <a:prstGeom prst="line">
            <a:avLst/>
          </a:prstGeom>
          <a:ln>
            <a:solidFill>
              <a:srgbClr val="456E73"/>
            </a:solidFill>
          </a:ln>
        </p:spPr>
        <p:style>
          <a:lnRef idx="1">
            <a:schemeClr val="accent1"/>
          </a:lnRef>
          <a:fillRef idx="0">
            <a:schemeClr val="accent1"/>
          </a:fillRef>
          <a:effectRef idx="0">
            <a:schemeClr val="accent1"/>
          </a:effectRef>
          <a:fontRef idx="minor">
            <a:schemeClr val="tx1"/>
          </a:fontRef>
        </p:style>
      </p:cxnSp>
      <p:cxnSp>
        <p:nvCxnSpPr>
          <p:cNvPr id="101" name="Rechte verbindingslijn 100">
            <a:extLst>
              <a:ext uri="{FF2B5EF4-FFF2-40B4-BE49-F238E27FC236}">
                <a16:creationId xmlns:a16="http://schemas.microsoft.com/office/drawing/2014/main" id="{DA489E4C-96B0-B6C4-20A9-29A65FAF79C9}"/>
              </a:ext>
            </a:extLst>
          </p:cNvPr>
          <p:cNvCxnSpPr>
            <a:cxnSpLocks/>
          </p:cNvCxnSpPr>
          <p:nvPr/>
        </p:nvCxnSpPr>
        <p:spPr>
          <a:xfrm flipV="1">
            <a:off x="2841460" y="2174116"/>
            <a:ext cx="3513501" cy="2197454"/>
          </a:xfrm>
          <a:prstGeom prst="line">
            <a:avLst/>
          </a:prstGeom>
          <a:ln>
            <a:solidFill>
              <a:srgbClr val="456E73"/>
            </a:solidFill>
          </a:ln>
        </p:spPr>
        <p:style>
          <a:lnRef idx="1">
            <a:schemeClr val="accent1"/>
          </a:lnRef>
          <a:fillRef idx="0">
            <a:schemeClr val="accent1"/>
          </a:fillRef>
          <a:effectRef idx="0">
            <a:schemeClr val="accent1"/>
          </a:effectRef>
          <a:fontRef idx="minor">
            <a:schemeClr val="tx1"/>
          </a:fontRef>
        </p:style>
      </p:cxnSp>
      <p:cxnSp>
        <p:nvCxnSpPr>
          <p:cNvPr id="104" name="Rechte verbindingslijn 103">
            <a:extLst>
              <a:ext uri="{FF2B5EF4-FFF2-40B4-BE49-F238E27FC236}">
                <a16:creationId xmlns:a16="http://schemas.microsoft.com/office/drawing/2014/main" id="{F7EFC32C-763C-4193-ED77-12F27CD55C28}"/>
              </a:ext>
            </a:extLst>
          </p:cNvPr>
          <p:cNvCxnSpPr>
            <a:cxnSpLocks/>
          </p:cNvCxnSpPr>
          <p:nvPr/>
        </p:nvCxnSpPr>
        <p:spPr>
          <a:xfrm flipV="1">
            <a:off x="2841460" y="2778660"/>
            <a:ext cx="3529331" cy="1592910"/>
          </a:xfrm>
          <a:prstGeom prst="line">
            <a:avLst/>
          </a:prstGeom>
          <a:ln>
            <a:solidFill>
              <a:srgbClr val="456E73"/>
            </a:solidFill>
          </a:ln>
        </p:spPr>
        <p:style>
          <a:lnRef idx="1">
            <a:schemeClr val="accent1"/>
          </a:lnRef>
          <a:fillRef idx="0">
            <a:schemeClr val="accent1"/>
          </a:fillRef>
          <a:effectRef idx="0">
            <a:schemeClr val="accent1"/>
          </a:effectRef>
          <a:fontRef idx="minor">
            <a:schemeClr val="tx1"/>
          </a:fontRef>
        </p:style>
      </p:cxnSp>
      <p:cxnSp>
        <p:nvCxnSpPr>
          <p:cNvPr id="107" name="Rechte verbindingslijn 106">
            <a:extLst>
              <a:ext uri="{FF2B5EF4-FFF2-40B4-BE49-F238E27FC236}">
                <a16:creationId xmlns:a16="http://schemas.microsoft.com/office/drawing/2014/main" id="{427A821B-4808-A46D-316E-7C64EC3C9E60}"/>
              </a:ext>
            </a:extLst>
          </p:cNvPr>
          <p:cNvCxnSpPr>
            <a:cxnSpLocks/>
          </p:cNvCxnSpPr>
          <p:nvPr/>
        </p:nvCxnSpPr>
        <p:spPr>
          <a:xfrm flipV="1">
            <a:off x="2841460" y="3379434"/>
            <a:ext cx="3518763" cy="992136"/>
          </a:xfrm>
          <a:prstGeom prst="line">
            <a:avLst/>
          </a:prstGeom>
          <a:ln>
            <a:solidFill>
              <a:srgbClr val="456E73"/>
            </a:solidFill>
          </a:ln>
        </p:spPr>
        <p:style>
          <a:lnRef idx="1">
            <a:schemeClr val="accent1"/>
          </a:lnRef>
          <a:fillRef idx="0">
            <a:schemeClr val="accent1"/>
          </a:fillRef>
          <a:effectRef idx="0">
            <a:schemeClr val="accent1"/>
          </a:effectRef>
          <a:fontRef idx="minor">
            <a:schemeClr val="tx1"/>
          </a:fontRef>
        </p:style>
      </p:cxnSp>
      <p:cxnSp>
        <p:nvCxnSpPr>
          <p:cNvPr id="110" name="Rechte verbindingslijn 109">
            <a:extLst>
              <a:ext uri="{FF2B5EF4-FFF2-40B4-BE49-F238E27FC236}">
                <a16:creationId xmlns:a16="http://schemas.microsoft.com/office/drawing/2014/main" id="{F855BC6B-24FC-2694-48E3-07C38FE86D51}"/>
              </a:ext>
            </a:extLst>
          </p:cNvPr>
          <p:cNvCxnSpPr>
            <a:cxnSpLocks/>
          </p:cNvCxnSpPr>
          <p:nvPr/>
        </p:nvCxnSpPr>
        <p:spPr>
          <a:xfrm flipV="1">
            <a:off x="2841460" y="3988831"/>
            <a:ext cx="3529331" cy="382739"/>
          </a:xfrm>
          <a:prstGeom prst="line">
            <a:avLst/>
          </a:prstGeom>
          <a:ln>
            <a:solidFill>
              <a:srgbClr val="456E73"/>
            </a:solidFill>
          </a:ln>
        </p:spPr>
        <p:style>
          <a:lnRef idx="1">
            <a:schemeClr val="accent1"/>
          </a:lnRef>
          <a:fillRef idx="0">
            <a:schemeClr val="accent1"/>
          </a:fillRef>
          <a:effectRef idx="0">
            <a:schemeClr val="accent1"/>
          </a:effectRef>
          <a:fontRef idx="minor">
            <a:schemeClr val="tx1"/>
          </a:fontRef>
        </p:style>
      </p:cxnSp>
      <p:cxnSp>
        <p:nvCxnSpPr>
          <p:cNvPr id="113" name="Rechte verbindingslijn 112">
            <a:extLst>
              <a:ext uri="{FF2B5EF4-FFF2-40B4-BE49-F238E27FC236}">
                <a16:creationId xmlns:a16="http://schemas.microsoft.com/office/drawing/2014/main" id="{614EBE49-4A74-B04D-BA5B-D51BF1E7D6C4}"/>
              </a:ext>
            </a:extLst>
          </p:cNvPr>
          <p:cNvCxnSpPr>
            <a:cxnSpLocks/>
          </p:cNvCxnSpPr>
          <p:nvPr/>
        </p:nvCxnSpPr>
        <p:spPr>
          <a:xfrm>
            <a:off x="2841460" y="4371570"/>
            <a:ext cx="3529331" cy="222496"/>
          </a:xfrm>
          <a:prstGeom prst="line">
            <a:avLst/>
          </a:prstGeom>
          <a:ln>
            <a:solidFill>
              <a:srgbClr val="456E73"/>
            </a:solidFill>
          </a:ln>
        </p:spPr>
        <p:style>
          <a:lnRef idx="1">
            <a:schemeClr val="accent1"/>
          </a:lnRef>
          <a:fillRef idx="0">
            <a:schemeClr val="accent1"/>
          </a:fillRef>
          <a:effectRef idx="0">
            <a:schemeClr val="accent1"/>
          </a:effectRef>
          <a:fontRef idx="minor">
            <a:schemeClr val="tx1"/>
          </a:fontRef>
        </p:style>
      </p:cxnSp>
      <p:cxnSp>
        <p:nvCxnSpPr>
          <p:cNvPr id="115" name="Rechte verbindingslijn 114">
            <a:extLst>
              <a:ext uri="{FF2B5EF4-FFF2-40B4-BE49-F238E27FC236}">
                <a16:creationId xmlns:a16="http://schemas.microsoft.com/office/drawing/2014/main" id="{597360B0-8B1C-FE69-204F-23E27A1022CE}"/>
              </a:ext>
            </a:extLst>
          </p:cNvPr>
          <p:cNvCxnSpPr>
            <a:cxnSpLocks/>
          </p:cNvCxnSpPr>
          <p:nvPr/>
        </p:nvCxnSpPr>
        <p:spPr>
          <a:xfrm>
            <a:off x="2841460" y="4371570"/>
            <a:ext cx="3513501" cy="821361"/>
          </a:xfrm>
          <a:prstGeom prst="line">
            <a:avLst/>
          </a:prstGeom>
          <a:ln>
            <a:solidFill>
              <a:srgbClr val="456E73"/>
            </a:solidFill>
          </a:ln>
        </p:spPr>
        <p:style>
          <a:lnRef idx="1">
            <a:schemeClr val="accent1"/>
          </a:lnRef>
          <a:fillRef idx="0">
            <a:schemeClr val="accent1"/>
          </a:fillRef>
          <a:effectRef idx="0">
            <a:schemeClr val="accent1"/>
          </a:effectRef>
          <a:fontRef idx="minor">
            <a:schemeClr val="tx1"/>
          </a:fontRef>
        </p:style>
      </p:cxnSp>
      <p:cxnSp>
        <p:nvCxnSpPr>
          <p:cNvPr id="118" name="Rechte verbindingslijn 117">
            <a:extLst>
              <a:ext uri="{FF2B5EF4-FFF2-40B4-BE49-F238E27FC236}">
                <a16:creationId xmlns:a16="http://schemas.microsoft.com/office/drawing/2014/main" id="{A0417E46-CDFA-C26A-3261-6ACDB2A9452F}"/>
              </a:ext>
            </a:extLst>
          </p:cNvPr>
          <p:cNvCxnSpPr>
            <a:cxnSpLocks/>
          </p:cNvCxnSpPr>
          <p:nvPr/>
        </p:nvCxnSpPr>
        <p:spPr>
          <a:xfrm>
            <a:off x="2841460" y="4371570"/>
            <a:ext cx="3529331" cy="1426596"/>
          </a:xfrm>
          <a:prstGeom prst="line">
            <a:avLst/>
          </a:prstGeom>
          <a:ln>
            <a:solidFill>
              <a:srgbClr val="456E73"/>
            </a:solidFill>
          </a:ln>
        </p:spPr>
        <p:style>
          <a:lnRef idx="1">
            <a:schemeClr val="accent1"/>
          </a:lnRef>
          <a:fillRef idx="0">
            <a:schemeClr val="accent1"/>
          </a:fillRef>
          <a:effectRef idx="0">
            <a:schemeClr val="accent1"/>
          </a:effectRef>
          <a:fontRef idx="minor">
            <a:schemeClr val="tx1"/>
          </a:fontRef>
        </p:style>
      </p:cxnSp>
      <p:cxnSp>
        <p:nvCxnSpPr>
          <p:cNvPr id="121" name="Rechte verbindingslijn 120">
            <a:extLst>
              <a:ext uri="{FF2B5EF4-FFF2-40B4-BE49-F238E27FC236}">
                <a16:creationId xmlns:a16="http://schemas.microsoft.com/office/drawing/2014/main" id="{52FB24F0-D961-BCCB-2D21-286FC7527D14}"/>
              </a:ext>
            </a:extLst>
          </p:cNvPr>
          <p:cNvCxnSpPr>
            <a:cxnSpLocks/>
          </p:cNvCxnSpPr>
          <p:nvPr/>
        </p:nvCxnSpPr>
        <p:spPr>
          <a:xfrm flipV="1">
            <a:off x="2841460" y="1573342"/>
            <a:ext cx="3513501" cy="4112751"/>
          </a:xfrm>
          <a:prstGeom prst="line">
            <a:avLst/>
          </a:prstGeom>
          <a:ln>
            <a:solidFill>
              <a:srgbClr val="CADFE1"/>
            </a:solidFill>
          </a:ln>
        </p:spPr>
        <p:style>
          <a:lnRef idx="1">
            <a:schemeClr val="accent1"/>
          </a:lnRef>
          <a:fillRef idx="0">
            <a:schemeClr val="accent1"/>
          </a:fillRef>
          <a:effectRef idx="0">
            <a:schemeClr val="accent1"/>
          </a:effectRef>
          <a:fontRef idx="minor">
            <a:schemeClr val="tx1"/>
          </a:fontRef>
        </p:style>
      </p:cxnSp>
      <p:cxnSp>
        <p:nvCxnSpPr>
          <p:cNvPr id="122" name="Rechte verbindingslijn 121">
            <a:extLst>
              <a:ext uri="{FF2B5EF4-FFF2-40B4-BE49-F238E27FC236}">
                <a16:creationId xmlns:a16="http://schemas.microsoft.com/office/drawing/2014/main" id="{80C5E99C-413B-9EDC-D652-51B9CA898540}"/>
              </a:ext>
            </a:extLst>
          </p:cNvPr>
          <p:cNvCxnSpPr>
            <a:cxnSpLocks/>
          </p:cNvCxnSpPr>
          <p:nvPr/>
        </p:nvCxnSpPr>
        <p:spPr>
          <a:xfrm flipV="1">
            <a:off x="2841460" y="2174116"/>
            <a:ext cx="3513501" cy="3511977"/>
          </a:xfrm>
          <a:prstGeom prst="line">
            <a:avLst/>
          </a:prstGeom>
          <a:ln>
            <a:solidFill>
              <a:srgbClr val="CADFE1"/>
            </a:solidFill>
          </a:ln>
        </p:spPr>
        <p:style>
          <a:lnRef idx="1">
            <a:schemeClr val="accent1"/>
          </a:lnRef>
          <a:fillRef idx="0">
            <a:schemeClr val="accent1"/>
          </a:fillRef>
          <a:effectRef idx="0">
            <a:schemeClr val="accent1"/>
          </a:effectRef>
          <a:fontRef idx="minor">
            <a:schemeClr val="tx1"/>
          </a:fontRef>
        </p:style>
      </p:cxnSp>
      <p:cxnSp>
        <p:nvCxnSpPr>
          <p:cNvPr id="125" name="Rechte verbindingslijn 124">
            <a:extLst>
              <a:ext uri="{FF2B5EF4-FFF2-40B4-BE49-F238E27FC236}">
                <a16:creationId xmlns:a16="http://schemas.microsoft.com/office/drawing/2014/main" id="{1D27D5EB-9230-4B26-84EC-FD3F9C834B80}"/>
              </a:ext>
            </a:extLst>
          </p:cNvPr>
          <p:cNvCxnSpPr>
            <a:cxnSpLocks/>
          </p:cNvCxnSpPr>
          <p:nvPr/>
        </p:nvCxnSpPr>
        <p:spPr>
          <a:xfrm flipV="1">
            <a:off x="2841460" y="2778660"/>
            <a:ext cx="3529331" cy="2907433"/>
          </a:xfrm>
          <a:prstGeom prst="line">
            <a:avLst/>
          </a:prstGeom>
          <a:ln>
            <a:solidFill>
              <a:srgbClr val="CADFE1"/>
            </a:solidFill>
          </a:ln>
        </p:spPr>
        <p:style>
          <a:lnRef idx="1">
            <a:schemeClr val="accent1"/>
          </a:lnRef>
          <a:fillRef idx="0">
            <a:schemeClr val="accent1"/>
          </a:fillRef>
          <a:effectRef idx="0">
            <a:schemeClr val="accent1"/>
          </a:effectRef>
          <a:fontRef idx="minor">
            <a:schemeClr val="tx1"/>
          </a:fontRef>
        </p:style>
      </p:cxnSp>
      <p:cxnSp>
        <p:nvCxnSpPr>
          <p:cNvPr id="131" name="Rechte verbindingslijn 130">
            <a:extLst>
              <a:ext uri="{FF2B5EF4-FFF2-40B4-BE49-F238E27FC236}">
                <a16:creationId xmlns:a16="http://schemas.microsoft.com/office/drawing/2014/main" id="{28E9CB84-CD0D-014F-8F0D-7070B315BD3E}"/>
              </a:ext>
            </a:extLst>
          </p:cNvPr>
          <p:cNvCxnSpPr>
            <a:cxnSpLocks/>
          </p:cNvCxnSpPr>
          <p:nvPr/>
        </p:nvCxnSpPr>
        <p:spPr>
          <a:xfrm flipV="1">
            <a:off x="2841460" y="3988831"/>
            <a:ext cx="3529331" cy="1697262"/>
          </a:xfrm>
          <a:prstGeom prst="line">
            <a:avLst/>
          </a:prstGeom>
          <a:ln>
            <a:solidFill>
              <a:srgbClr val="CADFE1"/>
            </a:solidFill>
          </a:ln>
        </p:spPr>
        <p:style>
          <a:lnRef idx="1">
            <a:schemeClr val="accent1"/>
          </a:lnRef>
          <a:fillRef idx="0">
            <a:schemeClr val="accent1"/>
          </a:fillRef>
          <a:effectRef idx="0">
            <a:schemeClr val="accent1"/>
          </a:effectRef>
          <a:fontRef idx="minor">
            <a:schemeClr val="tx1"/>
          </a:fontRef>
        </p:style>
      </p:cxnSp>
      <p:cxnSp>
        <p:nvCxnSpPr>
          <p:cNvPr id="134" name="Rechte verbindingslijn 133">
            <a:extLst>
              <a:ext uri="{FF2B5EF4-FFF2-40B4-BE49-F238E27FC236}">
                <a16:creationId xmlns:a16="http://schemas.microsoft.com/office/drawing/2014/main" id="{88778EBE-83B9-6068-779E-4D901CFA5E8F}"/>
              </a:ext>
            </a:extLst>
          </p:cNvPr>
          <p:cNvCxnSpPr>
            <a:cxnSpLocks/>
          </p:cNvCxnSpPr>
          <p:nvPr/>
        </p:nvCxnSpPr>
        <p:spPr>
          <a:xfrm flipV="1">
            <a:off x="2841460" y="4594066"/>
            <a:ext cx="3529331" cy="1092027"/>
          </a:xfrm>
          <a:prstGeom prst="line">
            <a:avLst/>
          </a:prstGeom>
          <a:ln>
            <a:solidFill>
              <a:srgbClr val="CADFE1"/>
            </a:solidFill>
          </a:ln>
        </p:spPr>
        <p:style>
          <a:lnRef idx="1">
            <a:schemeClr val="accent1"/>
          </a:lnRef>
          <a:fillRef idx="0">
            <a:schemeClr val="accent1"/>
          </a:fillRef>
          <a:effectRef idx="0">
            <a:schemeClr val="accent1"/>
          </a:effectRef>
          <a:fontRef idx="minor">
            <a:schemeClr val="tx1"/>
          </a:fontRef>
        </p:style>
      </p:cxnSp>
      <p:cxnSp>
        <p:nvCxnSpPr>
          <p:cNvPr id="137" name="Rechte verbindingslijn 136">
            <a:extLst>
              <a:ext uri="{FF2B5EF4-FFF2-40B4-BE49-F238E27FC236}">
                <a16:creationId xmlns:a16="http://schemas.microsoft.com/office/drawing/2014/main" id="{AD98AF6A-CD98-0A44-BB2F-9724DC11881D}"/>
              </a:ext>
            </a:extLst>
          </p:cNvPr>
          <p:cNvCxnSpPr>
            <a:cxnSpLocks/>
          </p:cNvCxnSpPr>
          <p:nvPr/>
        </p:nvCxnSpPr>
        <p:spPr>
          <a:xfrm flipV="1">
            <a:off x="2841460" y="5192931"/>
            <a:ext cx="3513501" cy="493162"/>
          </a:xfrm>
          <a:prstGeom prst="line">
            <a:avLst/>
          </a:prstGeom>
          <a:ln>
            <a:solidFill>
              <a:srgbClr val="CADFE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16288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ABF91-D20C-C8A6-D4D6-40BFD1C6BD95}"/>
            </a:ext>
          </a:extLst>
        </p:cNvPr>
        <p:cNvGrpSpPr/>
        <p:nvPr/>
      </p:nvGrpSpPr>
      <p:grpSpPr>
        <a:xfrm>
          <a:off x="0" y="0"/>
          <a:ext cx="0" cy="0"/>
          <a:chOff x="0" y="0"/>
          <a:chExt cx="0" cy="0"/>
        </a:xfrm>
      </p:grpSpPr>
      <p:sp>
        <p:nvSpPr>
          <p:cNvPr id="24" name="Rechthoek 23">
            <a:extLst>
              <a:ext uri="{FF2B5EF4-FFF2-40B4-BE49-F238E27FC236}">
                <a16:creationId xmlns:a16="http://schemas.microsoft.com/office/drawing/2014/main" id="{FDBAD5F7-F075-A458-1B62-3B23E78FDA21}"/>
              </a:ext>
            </a:extLst>
          </p:cNvPr>
          <p:cNvSpPr/>
          <p:nvPr/>
        </p:nvSpPr>
        <p:spPr>
          <a:xfrm>
            <a:off x="-6028" y="2201848"/>
            <a:ext cx="12192000" cy="4656152"/>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sp>
        <p:nvSpPr>
          <p:cNvPr id="7" name="Tekstvak 6">
            <a:extLst>
              <a:ext uri="{FF2B5EF4-FFF2-40B4-BE49-F238E27FC236}">
                <a16:creationId xmlns:a16="http://schemas.microsoft.com/office/drawing/2014/main" id="{ACAE798D-5C35-873A-3DB7-4720D95E2D84}"/>
              </a:ext>
            </a:extLst>
          </p:cNvPr>
          <p:cNvSpPr txBox="1"/>
          <p:nvPr/>
        </p:nvSpPr>
        <p:spPr>
          <a:xfrm>
            <a:off x="509032" y="416744"/>
            <a:ext cx="11682968" cy="1785104"/>
          </a:xfrm>
          <a:prstGeom prst="rect">
            <a:avLst/>
          </a:prstGeom>
          <a:noFill/>
        </p:spPr>
        <p:txBody>
          <a:bodyPr wrap="square" rtlCol="0">
            <a:spAutoFit/>
          </a:bodyPr>
          <a:lstStyle/>
          <a:p>
            <a:r>
              <a:rPr lang="en-US" sz="5000" dirty="0">
                <a:solidFill>
                  <a:srgbClr val="B88E00"/>
                </a:solidFill>
              </a:rPr>
              <a:t>Roadmap:</a:t>
            </a:r>
          </a:p>
          <a:p>
            <a:r>
              <a:rPr lang="en-US" sz="6000" dirty="0">
                <a:solidFill>
                  <a:srgbClr val="B88E00"/>
                </a:solidFill>
              </a:rPr>
              <a:t>Werk samen</a:t>
            </a:r>
            <a:endParaRPr lang="en-US" sz="5500" dirty="0">
              <a:solidFill>
                <a:srgbClr val="B88E00"/>
              </a:solidFill>
            </a:endParaRPr>
          </a:p>
        </p:txBody>
      </p:sp>
      <p:sp>
        <p:nvSpPr>
          <p:cNvPr id="29" name="Afgeronde rechthoek 28">
            <a:extLst>
              <a:ext uri="{FF2B5EF4-FFF2-40B4-BE49-F238E27FC236}">
                <a16:creationId xmlns:a16="http://schemas.microsoft.com/office/drawing/2014/main" id="{19A272CD-6A98-87C1-F359-591690FDA8EB}"/>
              </a:ext>
            </a:extLst>
          </p:cNvPr>
          <p:cNvSpPr/>
          <p:nvPr/>
        </p:nvSpPr>
        <p:spPr>
          <a:xfrm>
            <a:off x="9885147" y="-319389"/>
            <a:ext cx="1880284" cy="1958197"/>
          </a:xfrm>
          <a:prstGeom prst="round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Afbeelding 29">
            <a:extLst>
              <a:ext uri="{FF2B5EF4-FFF2-40B4-BE49-F238E27FC236}">
                <a16:creationId xmlns:a16="http://schemas.microsoft.com/office/drawing/2014/main" id="{B34125FF-173F-C3F1-BB25-DBFD7F6CE01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22272" y="-2798"/>
            <a:ext cx="1606033" cy="1606033"/>
          </a:xfrm>
          <a:prstGeom prst="rect">
            <a:avLst/>
          </a:prstGeom>
        </p:spPr>
      </p:pic>
      <p:grpSp>
        <p:nvGrpSpPr>
          <p:cNvPr id="11" name="Groep 10">
            <a:extLst>
              <a:ext uri="{FF2B5EF4-FFF2-40B4-BE49-F238E27FC236}">
                <a16:creationId xmlns:a16="http://schemas.microsoft.com/office/drawing/2014/main" id="{3FBE781E-3BBA-60F1-E2D3-9B57A30F17D6}"/>
              </a:ext>
            </a:extLst>
          </p:cNvPr>
          <p:cNvGrpSpPr/>
          <p:nvPr/>
        </p:nvGrpSpPr>
        <p:grpSpPr>
          <a:xfrm>
            <a:off x="4698419" y="2627633"/>
            <a:ext cx="3732097" cy="3364685"/>
            <a:chOff x="3992744" y="2456644"/>
            <a:chExt cx="3732097" cy="3364685"/>
          </a:xfrm>
        </p:grpSpPr>
        <p:sp>
          <p:nvSpPr>
            <p:cNvPr id="13" name="Cirkel 12">
              <a:extLst>
                <a:ext uri="{FF2B5EF4-FFF2-40B4-BE49-F238E27FC236}">
                  <a16:creationId xmlns:a16="http://schemas.microsoft.com/office/drawing/2014/main" id="{91679484-BBE8-AD88-64B3-F5D0159957AA}"/>
                </a:ext>
              </a:extLst>
            </p:cNvPr>
            <p:cNvSpPr/>
            <p:nvPr/>
          </p:nvSpPr>
          <p:spPr>
            <a:xfrm rot="16200000">
              <a:off x="4008760" y="2454322"/>
              <a:ext cx="3337645" cy="3342290"/>
            </a:xfrm>
            <a:prstGeom prst="pie">
              <a:avLst>
                <a:gd name="adj1" fmla="val 0"/>
                <a:gd name="adj2" fmla="val 5399466"/>
              </a:avLst>
            </a:prstGeom>
            <a:solidFill>
              <a:srgbClr val="6B9F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sp>
          <p:nvSpPr>
            <p:cNvPr id="16" name="Cirkel 15">
              <a:extLst>
                <a:ext uri="{FF2B5EF4-FFF2-40B4-BE49-F238E27FC236}">
                  <a16:creationId xmlns:a16="http://schemas.microsoft.com/office/drawing/2014/main" id="{03941D0E-1DD6-89F6-6BF7-89FB3407295C}"/>
                </a:ext>
              </a:extLst>
            </p:cNvPr>
            <p:cNvSpPr/>
            <p:nvPr/>
          </p:nvSpPr>
          <p:spPr>
            <a:xfrm>
              <a:off x="4016947" y="2479039"/>
              <a:ext cx="3337645" cy="3342290"/>
            </a:xfrm>
            <a:prstGeom prst="pie">
              <a:avLst>
                <a:gd name="adj1" fmla="val 0"/>
                <a:gd name="adj2" fmla="val 5404017"/>
              </a:avLst>
            </a:prstGeom>
            <a:solidFill>
              <a:srgbClr val="CADF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sp>
          <p:nvSpPr>
            <p:cNvPr id="17" name="Cirkel 16">
              <a:extLst>
                <a:ext uri="{FF2B5EF4-FFF2-40B4-BE49-F238E27FC236}">
                  <a16:creationId xmlns:a16="http://schemas.microsoft.com/office/drawing/2014/main" id="{43F8C720-6A9A-BE25-2AEF-F3BC43CB7FAA}"/>
                </a:ext>
              </a:extLst>
            </p:cNvPr>
            <p:cNvSpPr/>
            <p:nvPr/>
          </p:nvSpPr>
          <p:spPr>
            <a:xfrm rot="10800000">
              <a:off x="3992744" y="2458183"/>
              <a:ext cx="3337645" cy="3342290"/>
            </a:xfrm>
            <a:prstGeom prst="pie">
              <a:avLst>
                <a:gd name="adj1" fmla="val 0"/>
                <a:gd name="adj2" fmla="val 5377606"/>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sp>
          <p:nvSpPr>
            <p:cNvPr id="18" name="Cirkel 17">
              <a:extLst>
                <a:ext uri="{FF2B5EF4-FFF2-40B4-BE49-F238E27FC236}">
                  <a16:creationId xmlns:a16="http://schemas.microsoft.com/office/drawing/2014/main" id="{F26DDA75-70A5-E4B1-AA8B-EFFEAED74B0C}"/>
                </a:ext>
              </a:extLst>
            </p:cNvPr>
            <p:cNvSpPr/>
            <p:nvPr/>
          </p:nvSpPr>
          <p:spPr>
            <a:xfrm rot="5400000">
              <a:off x="4000931" y="2476717"/>
              <a:ext cx="3337645" cy="3342290"/>
            </a:xfrm>
            <a:prstGeom prst="pie">
              <a:avLst>
                <a:gd name="adj1" fmla="val 0"/>
                <a:gd name="adj2" fmla="val 5403918"/>
              </a:avLst>
            </a:prstGeom>
            <a:solidFill>
              <a:srgbClr val="DABA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pic>
          <p:nvPicPr>
            <p:cNvPr id="25" name="Graphic 24" descr="Roos met effen opvulling">
              <a:extLst>
                <a:ext uri="{FF2B5EF4-FFF2-40B4-BE49-F238E27FC236}">
                  <a16:creationId xmlns:a16="http://schemas.microsoft.com/office/drawing/2014/main" id="{70B3983C-6F6C-C37D-792C-1D8E73DFA3E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77582" y="2637456"/>
              <a:ext cx="826267" cy="826267"/>
            </a:xfrm>
            <a:prstGeom prst="rect">
              <a:avLst/>
            </a:prstGeom>
          </p:spPr>
        </p:pic>
        <p:pic>
          <p:nvPicPr>
            <p:cNvPr id="26" name="Graphic 25" descr="Tandwielen met effen opvulling">
              <a:extLst>
                <a:ext uri="{FF2B5EF4-FFF2-40B4-BE49-F238E27FC236}">
                  <a16:creationId xmlns:a16="http://schemas.microsoft.com/office/drawing/2014/main" id="{5B2BB3DC-BC45-3134-B60D-33677A90A44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942402">
              <a:off x="5734052" y="4733415"/>
              <a:ext cx="978115" cy="978115"/>
            </a:xfrm>
            <a:prstGeom prst="rect">
              <a:avLst/>
            </a:prstGeom>
          </p:spPr>
        </p:pic>
        <p:pic>
          <p:nvPicPr>
            <p:cNvPr id="27" name="Graphic 26" descr="Controlelijst met effen opvulling">
              <a:extLst>
                <a:ext uri="{FF2B5EF4-FFF2-40B4-BE49-F238E27FC236}">
                  <a16:creationId xmlns:a16="http://schemas.microsoft.com/office/drawing/2014/main" id="{23EDBA29-11C7-F4B8-3A70-E9B81A8448A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845088" y="4886852"/>
              <a:ext cx="717846" cy="717846"/>
            </a:xfrm>
            <a:prstGeom prst="rect">
              <a:avLst/>
            </a:prstGeom>
          </p:spPr>
        </p:pic>
        <p:pic>
          <p:nvPicPr>
            <p:cNvPr id="32" name="Graphic 31" descr="Chatballon met effen opvulling">
              <a:extLst>
                <a:ext uri="{FF2B5EF4-FFF2-40B4-BE49-F238E27FC236}">
                  <a16:creationId xmlns:a16="http://schemas.microsoft.com/office/drawing/2014/main" id="{A17D7CCB-6119-3A62-1437-E51F9C713A8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836012" y="2698403"/>
              <a:ext cx="765319" cy="765319"/>
            </a:xfrm>
            <a:prstGeom prst="rect">
              <a:avLst/>
            </a:prstGeom>
          </p:spPr>
        </p:pic>
        <p:sp>
          <p:nvSpPr>
            <p:cNvPr id="34" name="Tekstvak 33">
              <a:extLst>
                <a:ext uri="{FF2B5EF4-FFF2-40B4-BE49-F238E27FC236}">
                  <a16:creationId xmlns:a16="http://schemas.microsoft.com/office/drawing/2014/main" id="{2C133478-20B2-16E8-675F-9AF5091ABFD1}"/>
                </a:ext>
              </a:extLst>
            </p:cNvPr>
            <p:cNvSpPr txBox="1"/>
            <p:nvPr/>
          </p:nvSpPr>
          <p:spPr>
            <a:xfrm>
              <a:off x="5759515" y="3439744"/>
              <a:ext cx="1412936" cy="646331"/>
            </a:xfrm>
            <a:prstGeom prst="rect">
              <a:avLst/>
            </a:prstGeom>
            <a:noFill/>
          </p:spPr>
          <p:txBody>
            <a:bodyPr wrap="square" rtlCol="0">
              <a:spAutoFit/>
            </a:bodyPr>
            <a:lstStyle/>
            <a:p>
              <a:r>
                <a:rPr lang="nl-NL" noProof="1">
                  <a:solidFill>
                    <a:srgbClr val="CADFE1"/>
                  </a:solidFill>
                </a:rPr>
                <a:t>Bepaal waar je begint</a:t>
              </a:r>
            </a:p>
          </p:txBody>
        </p:sp>
        <p:sp>
          <p:nvSpPr>
            <p:cNvPr id="36" name="Tekstvak 35">
              <a:extLst>
                <a:ext uri="{FF2B5EF4-FFF2-40B4-BE49-F238E27FC236}">
                  <a16:creationId xmlns:a16="http://schemas.microsoft.com/office/drawing/2014/main" id="{AAC453D6-D381-D133-8C29-B8A6DC1245D4}"/>
                </a:ext>
              </a:extLst>
            </p:cNvPr>
            <p:cNvSpPr txBox="1"/>
            <p:nvPr/>
          </p:nvSpPr>
          <p:spPr>
            <a:xfrm>
              <a:off x="5711268" y="4215388"/>
              <a:ext cx="2013573" cy="646331"/>
            </a:xfrm>
            <a:prstGeom prst="rect">
              <a:avLst/>
            </a:prstGeom>
            <a:noFill/>
          </p:spPr>
          <p:txBody>
            <a:bodyPr wrap="square" rtlCol="0">
              <a:spAutoFit/>
            </a:bodyPr>
            <a:lstStyle/>
            <a:p>
              <a:r>
                <a:rPr lang="nl-NL" noProof="1">
                  <a:solidFill>
                    <a:srgbClr val="6B9F9F"/>
                  </a:solidFill>
                </a:rPr>
                <a:t>Richt je </a:t>
              </a:r>
            </a:p>
            <a:p>
              <a:r>
                <a:rPr lang="nl-NL" noProof="1">
                  <a:solidFill>
                    <a:srgbClr val="6B9F9F"/>
                  </a:solidFill>
                </a:rPr>
                <a:t>organisatie in</a:t>
              </a:r>
            </a:p>
          </p:txBody>
        </p:sp>
        <p:sp>
          <p:nvSpPr>
            <p:cNvPr id="37" name="Tekstvak 36">
              <a:extLst>
                <a:ext uri="{FF2B5EF4-FFF2-40B4-BE49-F238E27FC236}">
                  <a16:creationId xmlns:a16="http://schemas.microsoft.com/office/drawing/2014/main" id="{EE6139C9-81A4-442D-AD51-B71CAF3B0723}"/>
                </a:ext>
              </a:extLst>
            </p:cNvPr>
            <p:cNvSpPr txBox="1"/>
            <p:nvPr/>
          </p:nvSpPr>
          <p:spPr>
            <a:xfrm>
              <a:off x="4031586" y="4224309"/>
              <a:ext cx="1412936" cy="646331"/>
            </a:xfrm>
            <a:prstGeom prst="rect">
              <a:avLst/>
            </a:prstGeom>
            <a:noFill/>
          </p:spPr>
          <p:txBody>
            <a:bodyPr wrap="square" rtlCol="0">
              <a:spAutoFit/>
            </a:bodyPr>
            <a:lstStyle/>
            <a:p>
              <a:pPr algn="r"/>
              <a:r>
                <a:rPr lang="nl-NL" noProof="1">
                  <a:solidFill>
                    <a:srgbClr val="6D0A51"/>
                  </a:solidFill>
                </a:rPr>
                <a:t>Pak risico’s aan</a:t>
              </a:r>
            </a:p>
          </p:txBody>
        </p:sp>
        <p:sp>
          <p:nvSpPr>
            <p:cNvPr id="46" name="Tekstvak 45">
              <a:extLst>
                <a:ext uri="{FF2B5EF4-FFF2-40B4-BE49-F238E27FC236}">
                  <a16:creationId xmlns:a16="http://schemas.microsoft.com/office/drawing/2014/main" id="{BE91290B-80CD-3D9E-DE9C-FE64796BF547}"/>
                </a:ext>
              </a:extLst>
            </p:cNvPr>
            <p:cNvSpPr txBox="1"/>
            <p:nvPr/>
          </p:nvSpPr>
          <p:spPr>
            <a:xfrm>
              <a:off x="4241331" y="3463723"/>
              <a:ext cx="1412936" cy="646331"/>
            </a:xfrm>
            <a:prstGeom prst="rect">
              <a:avLst/>
            </a:prstGeom>
            <a:noFill/>
          </p:spPr>
          <p:txBody>
            <a:bodyPr wrap="square" rtlCol="0">
              <a:spAutoFit/>
            </a:bodyPr>
            <a:lstStyle/>
            <a:p>
              <a:pPr algn="r"/>
              <a:r>
                <a:rPr lang="nl-NL" noProof="1">
                  <a:solidFill>
                    <a:srgbClr val="DABAD5"/>
                  </a:solidFill>
                </a:rPr>
                <a:t>Meet, deel &amp; verbeter</a:t>
              </a:r>
            </a:p>
          </p:txBody>
        </p:sp>
      </p:grpSp>
      <p:sp>
        <p:nvSpPr>
          <p:cNvPr id="51" name="Ring 50">
            <a:extLst>
              <a:ext uri="{FF2B5EF4-FFF2-40B4-BE49-F238E27FC236}">
                <a16:creationId xmlns:a16="http://schemas.microsoft.com/office/drawing/2014/main" id="{41FA2241-99C4-982F-B1AB-B0591C59E841}"/>
              </a:ext>
            </a:extLst>
          </p:cNvPr>
          <p:cNvSpPr/>
          <p:nvPr/>
        </p:nvSpPr>
        <p:spPr>
          <a:xfrm>
            <a:off x="4342380" y="2475592"/>
            <a:ext cx="3983246" cy="3945552"/>
          </a:xfrm>
          <a:prstGeom prst="donut">
            <a:avLst>
              <a:gd name="adj" fmla="val 18606"/>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pic>
        <p:nvPicPr>
          <p:cNvPr id="52" name="Graphic 51" descr="Gebruiker met effen opvulling">
            <a:extLst>
              <a:ext uri="{FF2B5EF4-FFF2-40B4-BE49-F238E27FC236}">
                <a16:creationId xmlns:a16="http://schemas.microsoft.com/office/drawing/2014/main" id="{53F7FCD1-9AE8-D559-6E74-2E4FB675C71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814899" y="2405042"/>
            <a:ext cx="664144" cy="664144"/>
          </a:xfrm>
          <a:prstGeom prst="rect">
            <a:avLst/>
          </a:prstGeom>
        </p:spPr>
      </p:pic>
      <p:sp>
        <p:nvSpPr>
          <p:cNvPr id="53" name="Tekstvak 52">
            <a:extLst>
              <a:ext uri="{FF2B5EF4-FFF2-40B4-BE49-F238E27FC236}">
                <a16:creationId xmlns:a16="http://schemas.microsoft.com/office/drawing/2014/main" id="{32843B44-4936-E377-D474-606AE1EDF862}"/>
              </a:ext>
            </a:extLst>
          </p:cNvPr>
          <p:cNvSpPr txBox="1"/>
          <p:nvPr/>
        </p:nvSpPr>
        <p:spPr>
          <a:xfrm>
            <a:off x="6464094" y="2475592"/>
            <a:ext cx="1617046" cy="430887"/>
          </a:xfrm>
          <a:prstGeom prst="rect">
            <a:avLst/>
          </a:prstGeom>
          <a:noFill/>
        </p:spPr>
        <p:txBody>
          <a:bodyPr wrap="none" rtlCol="0">
            <a:spAutoFit/>
          </a:bodyPr>
          <a:lstStyle/>
          <a:p>
            <a:r>
              <a:rPr lang="nl-NL" sz="2200" noProof="1">
                <a:solidFill>
                  <a:srgbClr val="B88E00"/>
                </a:solidFill>
              </a:rPr>
              <a:t>Werk samen</a:t>
            </a:r>
          </a:p>
        </p:txBody>
      </p:sp>
      <p:pic>
        <p:nvPicPr>
          <p:cNvPr id="54" name="Graphic 53" descr="Gebruiker met effen opvulling">
            <a:extLst>
              <a:ext uri="{FF2B5EF4-FFF2-40B4-BE49-F238E27FC236}">
                <a16:creationId xmlns:a16="http://schemas.microsoft.com/office/drawing/2014/main" id="{FE543A63-1D03-1FA6-44B7-FAF67B27B35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707374" y="2906129"/>
            <a:ext cx="664144" cy="664144"/>
          </a:xfrm>
          <a:prstGeom prst="rect">
            <a:avLst/>
          </a:prstGeom>
        </p:spPr>
      </p:pic>
      <p:pic>
        <p:nvPicPr>
          <p:cNvPr id="55" name="Graphic 54" descr="Gebruiker met effen opvulling">
            <a:extLst>
              <a:ext uri="{FF2B5EF4-FFF2-40B4-BE49-F238E27FC236}">
                <a16:creationId xmlns:a16="http://schemas.microsoft.com/office/drawing/2014/main" id="{3FB857A0-2ECE-6D4D-FBA4-094A0DD2BFC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766372" y="5187790"/>
            <a:ext cx="664144" cy="664144"/>
          </a:xfrm>
          <a:prstGeom prst="rect">
            <a:avLst/>
          </a:prstGeom>
        </p:spPr>
      </p:pic>
      <p:sp>
        <p:nvSpPr>
          <p:cNvPr id="56" name="Tekstvak 55">
            <a:extLst>
              <a:ext uri="{FF2B5EF4-FFF2-40B4-BE49-F238E27FC236}">
                <a16:creationId xmlns:a16="http://schemas.microsoft.com/office/drawing/2014/main" id="{80D8C622-82EA-CB37-7042-D5FFE2B31D0B}"/>
              </a:ext>
            </a:extLst>
          </p:cNvPr>
          <p:cNvSpPr txBox="1"/>
          <p:nvPr/>
        </p:nvSpPr>
        <p:spPr>
          <a:xfrm>
            <a:off x="7031666" y="5963471"/>
            <a:ext cx="1617046" cy="430887"/>
          </a:xfrm>
          <a:prstGeom prst="rect">
            <a:avLst/>
          </a:prstGeom>
          <a:noFill/>
        </p:spPr>
        <p:txBody>
          <a:bodyPr wrap="none" rtlCol="0">
            <a:spAutoFit/>
          </a:bodyPr>
          <a:lstStyle/>
          <a:p>
            <a:r>
              <a:rPr lang="nl-NL" sz="2200" noProof="1">
                <a:solidFill>
                  <a:srgbClr val="B88E00"/>
                </a:solidFill>
              </a:rPr>
              <a:t>Werk samen</a:t>
            </a:r>
          </a:p>
        </p:txBody>
      </p:sp>
      <p:sp>
        <p:nvSpPr>
          <p:cNvPr id="57" name="Tekstvak 56">
            <a:extLst>
              <a:ext uri="{FF2B5EF4-FFF2-40B4-BE49-F238E27FC236}">
                <a16:creationId xmlns:a16="http://schemas.microsoft.com/office/drawing/2014/main" id="{344B2477-D1F3-3705-B169-98CBC7165EEB}"/>
              </a:ext>
            </a:extLst>
          </p:cNvPr>
          <p:cNvSpPr txBox="1"/>
          <p:nvPr/>
        </p:nvSpPr>
        <p:spPr>
          <a:xfrm>
            <a:off x="3100606" y="4039362"/>
            <a:ext cx="1617046" cy="430887"/>
          </a:xfrm>
          <a:prstGeom prst="rect">
            <a:avLst/>
          </a:prstGeom>
          <a:noFill/>
        </p:spPr>
        <p:txBody>
          <a:bodyPr wrap="none" rtlCol="0">
            <a:spAutoFit/>
          </a:bodyPr>
          <a:lstStyle/>
          <a:p>
            <a:r>
              <a:rPr lang="nl-NL" sz="2200" noProof="1">
                <a:solidFill>
                  <a:srgbClr val="B88E00"/>
                </a:solidFill>
              </a:rPr>
              <a:t>Werk samen</a:t>
            </a:r>
          </a:p>
        </p:txBody>
      </p:sp>
      <p:pic>
        <p:nvPicPr>
          <p:cNvPr id="58" name="Graphic 57" descr="Gebruiker met effen opvulling">
            <a:extLst>
              <a:ext uri="{FF2B5EF4-FFF2-40B4-BE49-F238E27FC236}">
                <a16:creationId xmlns:a16="http://schemas.microsoft.com/office/drawing/2014/main" id="{2330EBE0-1DA6-8D4D-789C-E03C2C32523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414563" y="6100328"/>
            <a:ext cx="664144" cy="664144"/>
          </a:xfrm>
          <a:prstGeom prst="rect">
            <a:avLst/>
          </a:prstGeom>
        </p:spPr>
      </p:pic>
      <p:pic>
        <p:nvPicPr>
          <p:cNvPr id="59" name="Graphic 58" descr="Gebruiker met effen opvulling">
            <a:extLst>
              <a:ext uri="{FF2B5EF4-FFF2-40B4-BE49-F238E27FC236}">
                <a16:creationId xmlns:a16="http://schemas.microsoft.com/office/drawing/2014/main" id="{FA928B1A-EE7E-045A-5AF0-91A8046CBF7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897720" y="4368564"/>
            <a:ext cx="664144" cy="664144"/>
          </a:xfrm>
          <a:prstGeom prst="rect">
            <a:avLst/>
          </a:prstGeom>
        </p:spPr>
      </p:pic>
    </p:spTree>
    <p:extLst>
      <p:ext uri="{BB962C8B-B14F-4D97-AF65-F5344CB8AC3E}">
        <p14:creationId xmlns:p14="http://schemas.microsoft.com/office/powerpoint/2010/main" val="31019512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D1445-72E2-177C-9C9E-FEEBC75960FD}"/>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5C458E3C-3F43-1C5F-27DF-33533A4F1035}"/>
              </a:ext>
            </a:extLst>
          </p:cNvPr>
          <p:cNvSpPr txBox="1"/>
          <p:nvPr/>
        </p:nvSpPr>
        <p:spPr>
          <a:xfrm>
            <a:off x="430002" y="320941"/>
            <a:ext cx="9759027" cy="1015663"/>
          </a:xfrm>
          <a:prstGeom prst="rect">
            <a:avLst/>
          </a:prstGeom>
          <a:noFill/>
        </p:spPr>
        <p:txBody>
          <a:bodyPr wrap="square" rtlCol="0">
            <a:spAutoFit/>
          </a:bodyPr>
          <a:lstStyle/>
          <a:p>
            <a:r>
              <a:rPr lang="en-US" sz="6000" dirty="0">
                <a:solidFill>
                  <a:srgbClr val="B88E00"/>
                </a:solidFill>
              </a:rPr>
              <a:t>Welke taal </a:t>
            </a:r>
            <a:r>
              <a:rPr lang="en-US" sz="6000" dirty="0" err="1">
                <a:solidFill>
                  <a:srgbClr val="B88E00"/>
                </a:solidFill>
              </a:rPr>
              <a:t>gebruik</a:t>
            </a:r>
            <a:r>
              <a:rPr lang="en-US" sz="6000" dirty="0">
                <a:solidFill>
                  <a:srgbClr val="B88E00"/>
                </a:solidFill>
              </a:rPr>
              <a:t> je?</a:t>
            </a:r>
            <a:endParaRPr lang="en-US" dirty="0">
              <a:solidFill>
                <a:schemeClr val="tx1">
                  <a:lumMod val="50000"/>
                  <a:lumOff val="50000"/>
                </a:schemeClr>
              </a:solidFill>
            </a:endParaRPr>
          </a:p>
        </p:txBody>
      </p:sp>
      <p:sp>
        <p:nvSpPr>
          <p:cNvPr id="5" name="Rechthoek 4">
            <a:extLst>
              <a:ext uri="{FF2B5EF4-FFF2-40B4-BE49-F238E27FC236}">
                <a16:creationId xmlns:a16="http://schemas.microsoft.com/office/drawing/2014/main" id="{326C5D39-CFDC-D715-3C6A-5E893E9AF878}"/>
              </a:ext>
            </a:extLst>
          </p:cNvPr>
          <p:cNvSpPr/>
          <p:nvPr/>
        </p:nvSpPr>
        <p:spPr>
          <a:xfrm>
            <a:off x="6994570" y="2757576"/>
            <a:ext cx="6105002" cy="3026626"/>
          </a:xfrm>
          <a:prstGeom prst="rect">
            <a:avLst/>
          </a:prstGeom>
        </p:spPr>
        <p:txBody>
          <a:bodyPr vert="horz" lIns="91440" tIns="45720" rIns="91440" bIns="45720" rtlCol="0">
            <a:normAutofit/>
          </a:bodyPr>
          <a:lstStyle/>
          <a:p>
            <a:pPr marL="179705" indent="-205105">
              <a:lnSpc>
                <a:spcPct val="150000"/>
              </a:lnSpc>
              <a:spcBef>
                <a:spcPts val="600"/>
              </a:spcBef>
            </a:pPr>
            <a:br>
              <a:rPr lang="en-US" sz="1100" dirty="0">
                <a:highlight>
                  <a:srgbClr val="FFFF00"/>
                </a:highlight>
              </a:rPr>
            </a:br>
            <a:endParaRPr lang="en-US" sz="1100" dirty="0"/>
          </a:p>
        </p:txBody>
      </p:sp>
      <p:sp>
        <p:nvSpPr>
          <p:cNvPr id="9" name="Tekstvak 8">
            <a:extLst>
              <a:ext uri="{FF2B5EF4-FFF2-40B4-BE49-F238E27FC236}">
                <a16:creationId xmlns:a16="http://schemas.microsoft.com/office/drawing/2014/main" id="{0CB07DBF-7CE0-D1DB-9F50-A997EB994AA7}"/>
              </a:ext>
            </a:extLst>
          </p:cNvPr>
          <p:cNvSpPr txBox="1"/>
          <p:nvPr/>
        </p:nvSpPr>
        <p:spPr>
          <a:xfrm>
            <a:off x="449113" y="1474711"/>
            <a:ext cx="11421049" cy="2372188"/>
          </a:xfrm>
          <a:prstGeom prst="rect">
            <a:avLst/>
          </a:prstGeom>
          <a:noFill/>
        </p:spPr>
        <p:txBody>
          <a:bodyPr wrap="square" lIns="91440" tIns="45720" rIns="91440" bIns="45720" anchor="t">
            <a:spAutoFit/>
          </a:bodyPr>
          <a:lstStyle/>
          <a:p>
            <a:pPr>
              <a:lnSpc>
                <a:spcPts val="3000"/>
              </a:lnSpc>
            </a:pPr>
            <a:r>
              <a:rPr lang="nl-NL" sz="2000" dirty="0">
                <a:solidFill>
                  <a:schemeClr val="tx1">
                    <a:lumMod val="65000"/>
                    <a:lumOff val="35000"/>
                  </a:schemeClr>
                </a:solidFill>
              </a:rPr>
              <a:t>Om te bepalen hoe je mensen het beste mee kan krijgen, intern of extern, is het goed om te kijken naar hun oriëntatie</a:t>
            </a:r>
            <a:endParaRPr lang="en-US" sz="2000">
              <a:solidFill>
                <a:schemeClr val="tx1">
                  <a:lumMod val="65000"/>
                  <a:lumOff val="35000"/>
                </a:schemeClr>
              </a:solidFill>
              <a:ea typeface="Calibri"/>
              <a:cs typeface="Calibri"/>
            </a:endParaRPr>
          </a:p>
          <a:p>
            <a:pPr>
              <a:lnSpc>
                <a:spcPts val="3000"/>
              </a:lnSpc>
            </a:pPr>
            <a:endParaRPr lang="nl-NL" sz="2000" dirty="0">
              <a:solidFill>
                <a:schemeClr val="tx1">
                  <a:lumMod val="65000"/>
                  <a:lumOff val="35000"/>
                </a:schemeClr>
              </a:solidFill>
            </a:endParaRPr>
          </a:p>
          <a:p>
            <a:pPr>
              <a:lnSpc>
                <a:spcPts val="3000"/>
              </a:lnSpc>
            </a:pPr>
            <a:endParaRPr lang="nl-NL" sz="2000" dirty="0">
              <a:solidFill>
                <a:schemeClr val="tx1">
                  <a:lumMod val="65000"/>
                  <a:lumOff val="35000"/>
                </a:schemeClr>
              </a:solidFill>
              <a:ea typeface="Calibri"/>
              <a:cs typeface="Calibri"/>
            </a:endParaRPr>
          </a:p>
          <a:p>
            <a:pPr lvl="0">
              <a:lnSpc>
                <a:spcPts val="3000"/>
              </a:lnSpc>
              <a:buClr>
                <a:srgbClr val="B88E00"/>
              </a:buClr>
              <a:buSzPct val="80000"/>
            </a:pPr>
            <a:endParaRPr lang="nl-NL" sz="2000" noProof="0" dirty="0">
              <a:solidFill>
                <a:schemeClr val="tx1">
                  <a:lumMod val="65000"/>
                  <a:lumOff val="35000"/>
                </a:schemeClr>
              </a:solidFill>
            </a:endParaRPr>
          </a:p>
          <a:p>
            <a:pPr lvl="0">
              <a:lnSpc>
                <a:spcPts val="3000"/>
              </a:lnSpc>
              <a:buClr>
                <a:srgbClr val="B88E00"/>
              </a:buClr>
              <a:buSzPct val="80000"/>
            </a:pPr>
            <a:endParaRPr lang="nl-NL" sz="2000" noProof="0" dirty="0">
              <a:solidFill>
                <a:schemeClr val="tx1">
                  <a:lumMod val="65000"/>
                  <a:lumOff val="35000"/>
                </a:schemeClr>
              </a:solidFill>
            </a:endParaRPr>
          </a:p>
        </p:txBody>
      </p:sp>
      <p:pic>
        <p:nvPicPr>
          <p:cNvPr id="2" name="Afbeelding 1" descr="Afbeelding met cirkel, tekst, schermopname, wiel&#10;&#10;Door AI gegenereerde inhoud is mogelijk onjuist.">
            <a:extLst>
              <a:ext uri="{FF2B5EF4-FFF2-40B4-BE49-F238E27FC236}">
                <a16:creationId xmlns:a16="http://schemas.microsoft.com/office/drawing/2014/main" id="{AD803801-EB4D-75A4-6A68-4D4E930A599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663907" y="2330494"/>
            <a:ext cx="6178875" cy="3453708"/>
          </a:xfrm>
          <a:prstGeom prst="rect">
            <a:avLst/>
          </a:prstGeom>
        </p:spPr>
      </p:pic>
      <p:sp>
        <p:nvSpPr>
          <p:cNvPr id="3" name="Tekstvak 2">
            <a:extLst>
              <a:ext uri="{FF2B5EF4-FFF2-40B4-BE49-F238E27FC236}">
                <a16:creationId xmlns:a16="http://schemas.microsoft.com/office/drawing/2014/main" id="{D06AB45E-FB58-F6CA-AD43-1980B202E167}"/>
              </a:ext>
            </a:extLst>
          </p:cNvPr>
          <p:cNvSpPr txBox="1"/>
          <p:nvPr/>
        </p:nvSpPr>
        <p:spPr>
          <a:xfrm>
            <a:off x="445655" y="2759163"/>
            <a:ext cx="6553200" cy="2372188"/>
          </a:xfrm>
          <a:prstGeom prst="rect">
            <a:avLst/>
          </a:prstGeom>
          <a:noFill/>
        </p:spPr>
        <p:txBody>
          <a:bodyPr wrap="square" lIns="91440" tIns="45720" rIns="91440" bIns="45720" anchor="t">
            <a:spAutoFit/>
          </a:bodyPr>
          <a:lstStyle/>
          <a:p>
            <a:pPr>
              <a:lnSpc>
                <a:spcPts val="3000"/>
              </a:lnSpc>
            </a:pPr>
            <a:r>
              <a:rPr lang="nl-NL" sz="2000" i="1" dirty="0">
                <a:solidFill>
                  <a:schemeClr val="tx1">
                    <a:lumMod val="65000"/>
                    <a:lumOff val="35000"/>
                  </a:schemeClr>
                </a:solidFill>
                <a:ea typeface="Calibri"/>
                <a:cs typeface="Calibri"/>
              </a:rPr>
              <a:t>Welke oriëntatie hebben ze?:</a:t>
            </a:r>
            <a:endParaRPr lang="en-US">
              <a:solidFill>
                <a:schemeClr val="tx1">
                  <a:lumMod val="65000"/>
                  <a:lumOff val="35000"/>
                </a:schemeClr>
              </a:solidFill>
              <a:ea typeface="Calibri" panose="020F0502020204030204"/>
              <a:cs typeface="Calibri" panose="020F0502020204030204"/>
            </a:endParaRPr>
          </a:p>
          <a:p>
            <a:pPr marL="342900" indent="-342900">
              <a:lnSpc>
                <a:spcPts val="3000"/>
              </a:lnSpc>
              <a:buClr>
                <a:srgbClr val="B88E00"/>
              </a:buClr>
              <a:buSzPct val="80000"/>
              <a:buFont typeface="Wingdings" pitchFamily="2" charset="2"/>
              <a:buChar char="Ø"/>
            </a:pPr>
            <a:r>
              <a:rPr lang="nl-NL" sz="2000" kern="1200" dirty="0">
                <a:solidFill>
                  <a:schemeClr val="tx1">
                    <a:lumMod val="65000"/>
                    <a:lumOff val="35000"/>
                  </a:schemeClr>
                </a:solidFill>
                <a:effectLst/>
                <a:latin typeface="+mn-lt"/>
                <a:ea typeface="+mn-ea"/>
                <a:cs typeface="+mn-cs"/>
              </a:rPr>
              <a:t>Pure financiële oriëntatie</a:t>
            </a:r>
            <a:endParaRPr lang="nl-NL">
              <a:solidFill>
                <a:schemeClr val="tx1">
                  <a:lumMod val="65000"/>
                  <a:lumOff val="35000"/>
                </a:schemeClr>
              </a:solidFill>
              <a:ea typeface="Calibri" panose="020F0502020204030204"/>
              <a:cs typeface="Calibri" panose="020F0502020204030204"/>
            </a:endParaRPr>
          </a:p>
          <a:p>
            <a:pPr marL="342900" indent="-342900">
              <a:lnSpc>
                <a:spcPts val="3000"/>
              </a:lnSpc>
              <a:buClr>
                <a:srgbClr val="B88E00"/>
              </a:buClr>
              <a:buSzPct val="80000"/>
              <a:buFont typeface="Wingdings" pitchFamily="2" charset="2"/>
              <a:buChar char="Ø"/>
            </a:pPr>
            <a:r>
              <a:rPr lang="en-US" sz="2000" kern="1200" dirty="0">
                <a:solidFill>
                  <a:schemeClr val="tx1">
                    <a:lumMod val="65000"/>
                    <a:lumOff val="35000"/>
                  </a:schemeClr>
                </a:solidFill>
                <a:effectLst/>
                <a:latin typeface="+mn-lt"/>
                <a:ea typeface="+mn-ea"/>
                <a:cs typeface="+mn-cs"/>
              </a:rPr>
              <a:t>Financiële oriëntatie + ESG/do no harm</a:t>
            </a:r>
            <a:endParaRPr lang="nl-NL" sz="2000" kern="1200" dirty="0">
              <a:solidFill>
                <a:schemeClr val="tx1">
                  <a:lumMod val="65000"/>
                  <a:lumOff val="35000"/>
                </a:schemeClr>
              </a:solidFill>
              <a:effectLst/>
              <a:latin typeface="+mn-lt"/>
              <a:ea typeface="+mn-ea"/>
              <a:cs typeface="+mn-cs"/>
            </a:endParaRPr>
          </a:p>
          <a:p>
            <a:pPr marL="342900" indent="-342900">
              <a:lnSpc>
                <a:spcPts val="3000"/>
              </a:lnSpc>
              <a:buClr>
                <a:srgbClr val="B88E00"/>
              </a:buClr>
              <a:buSzPct val="80000"/>
              <a:buFont typeface="Wingdings" pitchFamily="2" charset="2"/>
              <a:buChar char="Ø"/>
            </a:pPr>
            <a:r>
              <a:rPr lang="en-US" sz="2000" kern="1200" dirty="0">
                <a:solidFill>
                  <a:schemeClr val="tx1">
                    <a:lumMod val="65000"/>
                    <a:lumOff val="35000"/>
                  </a:schemeClr>
                </a:solidFill>
                <a:effectLst/>
                <a:latin typeface="+mn-lt"/>
                <a:ea typeface="+mn-ea"/>
                <a:cs typeface="+mn-cs"/>
              </a:rPr>
              <a:t>Finance + Impact</a:t>
            </a:r>
            <a:endParaRPr lang="nl-NL" sz="2000" kern="1200" dirty="0">
              <a:solidFill>
                <a:schemeClr val="tx1">
                  <a:lumMod val="65000"/>
                  <a:lumOff val="35000"/>
                </a:schemeClr>
              </a:solidFill>
              <a:effectLst/>
              <a:latin typeface="+mn-lt"/>
              <a:ea typeface="+mn-ea"/>
              <a:cs typeface="+mn-cs"/>
            </a:endParaRPr>
          </a:p>
          <a:p>
            <a:pPr marL="342900" indent="-342900">
              <a:lnSpc>
                <a:spcPts val="3000"/>
              </a:lnSpc>
              <a:buClr>
                <a:srgbClr val="B88E00"/>
              </a:buClr>
              <a:buSzPct val="80000"/>
              <a:buFont typeface="Wingdings" pitchFamily="2" charset="2"/>
              <a:buChar char="Ø"/>
            </a:pPr>
            <a:r>
              <a:rPr lang="en-US" sz="2000" kern="1200" dirty="0">
                <a:solidFill>
                  <a:schemeClr val="tx1">
                    <a:lumMod val="65000"/>
                    <a:lumOff val="35000"/>
                  </a:schemeClr>
                </a:solidFill>
                <a:effectLst/>
                <a:latin typeface="+mn-lt"/>
                <a:ea typeface="+mn-ea"/>
                <a:cs typeface="+mn-cs"/>
              </a:rPr>
              <a:t>Impact + Finance </a:t>
            </a:r>
            <a:endParaRPr lang="nl-NL" sz="2000" kern="1200" dirty="0">
              <a:solidFill>
                <a:schemeClr val="tx1">
                  <a:lumMod val="65000"/>
                  <a:lumOff val="35000"/>
                </a:schemeClr>
              </a:solidFill>
              <a:effectLst/>
              <a:latin typeface="+mn-lt"/>
              <a:ea typeface="+mn-ea"/>
              <a:cs typeface="+mn-cs"/>
            </a:endParaRPr>
          </a:p>
          <a:p>
            <a:pPr marL="342900" indent="-342900">
              <a:lnSpc>
                <a:spcPts val="3000"/>
              </a:lnSpc>
              <a:buClr>
                <a:srgbClr val="B88E00"/>
              </a:buClr>
              <a:buSzPct val="80000"/>
              <a:buFont typeface="Wingdings" pitchFamily="2" charset="2"/>
              <a:buChar char="Ø"/>
            </a:pPr>
            <a:r>
              <a:rPr lang="en-US" sz="2000" kern="1200" dirty="0">
                <a:solidFill>
                  <a:schemeClr val="tx1">
                    <a:lumMod val="65000"/>
                    <a:lumOff val="35000"/>
                  </a:schemeClr>
                </a:solidFill>
                <a:effectLst/>
                <a:latin typeface="+mn-lt"/>
                <a:ea typeface="+mn-ea"/>
                <a:cs typeface="+mn-cs"/>
              </a:rPr>
              <a:t>Pure Impact</a:t>
            </a:r>
            <a:r>
              <a:rPr lang="nl-NL" sz="2000" dirty="0">
                <a:solidFill>
                  <a:schemeClr val="tx1">
                    <a:lumMod val="65000"/>
                    <a:lumOff val="35000"/>
                  </a:schemeClr>
                </a:solidFill>
              </a:rPr>
              <a:t> </a:t>
            </a:r>
            <a:r>
              <a:rPr lang="en-US" sz="2000" kern="1200" dirty="0">
                <a:solidFill>
                  <a:schemeClr val="tx1">
                    <a:lumMod val="65000"/>
                    <a:lumOff val="35000"/>
                  </a:schemeClr>
                </a:solidFill>
                <a:effectLst/>
                <a:latin typeface="+mn-lt"/>
                <a:ea typeface="+mn-ea"/>
                <a:cs typeface="+mn-cs"/>
              </a:rPr>
              <a:t>oriëntatie</a:t>
            </a:r>
            <a:endParaRPr lang="nl-NL" sz="2000" kern="1200" dirty="0">
              <a:solidFill>
                <a:schemeClr val="tx1">
                  <a:lumMod val="65000"/>
                  <a:lumOff val="35000"/>
                </a:schemeClr>
              </a:solidFill>
              <a:effectLst/>
              <a:latin typeface="+mn-lt"/>
              <a:ea typeface="+mn-ea"/>
              <a:cs typeface="+mn-cs"/>
            </a:endParaRPr>
          </a:p>
        </p:txBody>
      </p:sp>
      <p:grpSp>
        <p:nvGrpSpPr>
          <p:cNvPr id="6" name="Groep 5">
            <a:extLst>
              <a:ext uri="{FF2B5EF4-FFF2-40B4-BE49-F238E27FC236}">
                <a16:creationId xmlns:a16="http://schemas.microsoft.com/office/drawing/2014/main" id="{1742C511-BFE7-511D-FB43-CDB25DD39F38}"/>
              </a:ext>
            </a:extLst>
          </p:cNvPr>
          <p:cNvGrpSpPr/>
          <p:nvPr/>
        </p:nvGrpSpPr>
        <p:grpSpPr>
          <a:xfrm>
            <a:off x="0" y="6280583"/>
            <a:ext cx="12192000" cy="573341"/>
            <a:chOff x="0" y="6280583"/>
            <a:chExt cx="12192000" cy="573341"/>
          </a:xfrm>
        </p:grpSpPr>
        <p:grpSp>
          <p:nvGrpSpPr>
            <p:cNvPr id="7" name="Groep 6">
              <a:extLst>
                <a:ext uri="{FF2B5EF4-FFF2-40B4-BE49-F238E27FC236}">
                  <a16:creationId xmlns:a16="http://schemas.microsoft.com/office/drawing/2014/main" id="{339239A1-C302-3864-B02A-03DD434E577F}"/>
                </a:ext>
              </a:extLst>
            </p:cNvPr>
            <p:cNvGrpSpPr/>
            <p:nvPr/>
          </p:nvGrpSpPr>
          <p:grpSpPr>
            <a:xfrm>
              <a:off x="0" y="6280583"/>
              <a:ext cx="12192000" cy="573341"/>
              <a:chOff x="0" y="6280583"/>
              <a:chExt cx="12192000" cy="573341"/>
            </a:xfrm>
          </p:grpSpPr>
          <p:sp>
            <p:nvSpPr>
              <p:cNvPr id="16" name="Rechthoek 15">
                <a:extLst>
                  <a:ext uri="{FF2B5EF4-FFF2-40B4-BE49-F238E27FC236}">
                    <a16:creationId xmlns:a16="http://schemas.microsoft.com/office/drawing/2014/main" id="{234B4F08-3A74-9FAC-F3DB-CE9F1915BFD6}"/>
                  </a:ext>
                </a:extLst>
              </p:cNvPr>
              <p:cNvSpPr/>
              <p:nvPr/>
            </p:nvSpPr>
            <p:spPr>
              <a:xfrm>
                <a:off x="0" y="6280583"/>
                <a:ext cx="12192000" cy="573341"/>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grpSp>
            <p:nvGrpSpPr>
              <p:cNvPr id="17" name="Groep 16">
                <a:extLst>
                  <a:ext uri="{FF2B5EF4-FFF2-40B4-BE49-F238E27FC236}">
                    <a16:creationId xmlns:a16="http://schemas.microsoft.com/office/drawing/2014/main" id="{50BE355D-1778-3F26-D0AF-0BEA1F793CFC}"/>
                  </a:ext>
                </a:extLst>
              </p:cNvPr>
              <p:cNvGrpSpPr/>
              <p:nvPr/>
            </p:nvGrpSpPr>
            <p:grpSpPr>
              <a:xfrm>
                <a:off x="201359" y="6364575"/>
                <a:ext cx="9791269" cy="428282"/>
                <a:chOff x="549663" y="6430103"/>
                <a:chExt cx="9791269" cy="428282"/>
              </a:xfrm>
            </p:grpSpPr>
            <p:sp>
              <p:nvSpPr>
                <p:cNvPr id="19" name="Rechthoek 18">
                  <a:extLst>
                    <a:ext uri="{FF2B5EF4-FFF2-40B4-BE49-F238E27FC236}">
                      <a16:creationId xmlns:a16="http://schemas.microsoft.com/office/drawing/2014/main" id="{94E72442-8348-A818-4423-E81F76F81202}"/>
                    </a:ext>
                  </a:extLst>
                </p:cNvPr>
                <p:cNvSpPr/>
                <p:nvPr/>
              </p:nvSpPr>
              <p:spPr>
                <a:xfrm>
                  <a:off x="2550947"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20" name="Rechthoek 19">
                  <a:extLst>
                    <a:ext uri="{FF2B5EF4-FFF2-40B4-BE49-F238E27FC236}">
                      <a16:creationId xmlns:a16="http://schemas.microsoft.com/office/drawing/2014/main" id="{B76F144E-00A0-5837-1343-8B96EC4CDDE0}"/>
                    </a:ext>
                  </a:extLst>
                </p:cNvPr>
                <p:cNvSpPr/>
                <p:nvPr/>
              </p:nvSpPr>
              <p:spPr>
                <a:xfrm>
                  <a:off x="8533557" y="6443671"/>
                  <a:ext cx="1807375" cy="387976"/>
                </a:xfrm>
                <a:prstGeom prst="rect">
                  <a:avLst/>
                </a:prstGeom>
                <a:solidFill>
                  <a:srgbClr val="FDF3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21" name="Rechthoek 20">
                  <a:extLst>
                    <a:ext uri="{FF2B5EF4-FFF2-40B4-BE49-F238E27FC236}">
                      <a16:creationId xmlns:a16="http://schemas.microsoft.com/office/drawing/2014/main" id="{DC8C0172-7B3F-A872-E896-41992FCD7D0C}"/>
                    </a:ext>
                  </a:extLst>
                </p:cNvPr>
                <p:cNvSpPr/>
                <p:nvPr/>
              </p:nvSpPr>
              <p:spPr>
                <a:xfrm>
                  <a:off x="6563006" y="6438085"/>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22" name="Rechthoek 21">
                  <a:extLst>
                    <a:ext uri="{FF2B5EF4-FFF2-40B4-BE49-F238E27FC236}">
                      <a16:creationId xmlns:a16="http://schemas.microsoft.com/office/drawing/2014/main" id="{09430414-75D5-E62D-C029-8606237A2859}"/>
                    </a:ext>
                  </a:extLst>
                </p:cNvPr>
                <p:cNvSpPr/>
                <p:nvPr/>
              </p:nvSpPr>
              <p:spPr>
                <a:xfrm>
                  <a:off x="4592455"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23" name="Rechthoek 22">
                  <a:extLst>
                    <a:ext uri="{FF2B5EF4-FFF2-40B4-BE49-F238E27FC236}">
                      <a16:creationId xmlns:a16="http://schemas.microsoft.com/office/drawing/2014/main" id="{874549A8-D892-E854-AC48-917789BDEBA3}"/>
                    </a:ext>
                  </a:extLst>
                </p:cNvPr>
                <p:cNvSpPr/>
                <p:nvPr/>
              </p:nvSpPr>
              <p:spPr>
                <a:xfrm>
                  <a:off x="549663" y="6443671"/>
                  <a:ext cx="1807373"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pic>
              <p:nvPicPr>
                <p:cNvPr id="24" name="Graphic 23" descr="Roos met effen opvulling">
                  <a:extLst>
                    <a:ext uri="{FF2B5EF4-FFF2-40B4-BE49-F238E27FC236}">
                      <a16:creationId xmlns:a16="http://schemas.microsoft.com/office/drawing/2014/main" id="{0D460610-6461-71C3-56C7-7CB4DD74F55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4407" y="6468382"/>
                  <a:ext cx="338554" cy="338554"/>
                </a:xfrm>
                <a:prstGeom prst="rect">
                  <a:avLst/>
                </a:prstGeom>
              </p:spPr>
            </p:pic>
            <p:pic>
              <p:nvPicPr>
                <p:cNvPr id="25" name="Graphic 24" descr="Tandwielen met effen opvulling">
                  <a:extLst>
                    <a:ext uri="{FF2B5EF4-FFF2-40B4-BE49-F238E27FC236}">
                      <a16:creationId xmlns:a16="http://schemas.microsoft.com/office/drawing/2014/main" id="{11BF4E0D-E6BA-BC22-8015-E704DF9B611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51299" y="6436563"/>
                  <a:ext cx="421822" cy="421822"/>
                </a:xfrm>
                <a:prstGeom prst="rect">
                  <a:avLst/>
                </a:prstGeom>
              </p:spPr>
            </p:pic>
            <p:pic>
              <p:nvPicPr>
                <p:cNvPr id="26" name="Graphic 25" descr="Controlelijst met effen opvulling">
                  <a:extLst>
                    <a:ext uri="{FF2B5EF4-FFF2-40B4-BE49-F238E27FC236}">
                      <a16:creationId xmlns:a16="http://schemas.microsoft.com/office/drawing/2014/main" id="{566E19FE-D00D-6C33-DB4D-4EE62BE293D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913272" y="6467743"/>
                  <a:ext cx="362517" cy="362517"/>
                </a:xfrm>
                <a:prstGeom prst="rect">
                  <a:avLst/>
                </a:prstGeom>
              </p:spPr>
            </p:pic>
            <p:pic>
              <p:nvPicPr>
                <p:cNvPr id="27" name="Graphic 26" descr="Chatballon met effen opvulling">
                  <a:extLst>
                    <a:ext uri="{FF2B5EF4-FFF2-40B4-BE49-F238E27FC236}">
                      <a16:creationId xmlns:a16="http://schemas.microsoft.com/office/drawing/2014/main" id="{C1FA581E-5EB4-8959-7307-8FA970C055B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751077" y="6436563"/>
                  <a:ext cx="421543" cy="421543"/>
                </a:xfrm>
                <a:prstGeom prst="rect">
                  <a:avLst/>
                </a:prstGeom>
              </p:spPr>
            </p:pic>
            <p:pic>
              <p:nvPicPr>
                <p:cNvPr id="28" name="Graphic 27" descr="Gebruiker met effen opvulling">
                  <a:extLst>
                    <a:ext uri="{FF2B5EF4-FFF2-40B4-BE49-F238E27FC236}">
                      <a16:creationId xmlns:a16="http://schemas.microsoft.com/office/drawing/2014/main" id="{F5507F6F-9A1A-81F2-12C6-F1799106309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700085" y="6430103"/>
                  <a:ext cx="401564" cy="401564"/>
                </a:xfrm>
                <a:prstGeom prst="rect">
                  <a:avLst/>
                </a:prstGeom>
              </p:spPr>
            </p:pic>
          </p:grpSp>
          <p:sp>
            <p:nvSpPr>
              <p:cNvPr id="18" name="Freeform 9">
                <a:extLst>
                  <a:ext uri="{FF2B5EF4-FFF2-40B4-BE49-F238E27FC236}">
                    <a16:creationId xmlns:a16="http://schemas.microsoft.com/office/drawing/2014/main" id="{422BAA0C-6A0D-3915-AF09-768D5B58F452}"/>
                  </a:ext>
                </a:extLst>
              </p:cNvPr>
              <p:cNvSpPr/>
              <p:nvPr/>
            </p:nvSpPr>
            <p:spPr>
              <a:xfrm>
                <a:off x="10331048" y="6376815"/>
                <a:ext cx="1678497" cy="401565"/>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8" name="Tekstvak 7">
              <a:extLst>
                <a:ext uri="{FF2B5EF4-FFF2-40B4-BE49-F238E27FC236}">
                  <a16:creationId xmlns:a16="http://schemas.microsoft.com/office/drawing/2014/main" id="{F4B05179-5231-3BC2-427C-831C6B68ECA4}"/>
                </a:ext>
              </a:extLst>
            </p:cNvPr>
            <p:cNvSpPr txBox="1"/>
            <p:nvPr/>
          </p:nvSpPr>
          <p:spPr>
            <a:xfrm>
              <a:off x="1230229" y="6403533"/>
              <a:ext cx="649537" cy="338554"/>
            </a:xfrm>
            <a:prstGeom prst="rect">
              <a:avLst/>
            </a:prstGeom>
            <a:noFill/>
          </p:spPr>
          <p:txBody>
            <a:bodyPr wrap="none" rtlCol="0">
              <a:spAutoFit/>
            </a:bodyPr>
            <a:lstStyle/>
            <a:p>
              <a:r>
                <a:rPr lang="en-US" sz="1600" dirty="0">
                  <a:solidFill>
                    <a:srgbClr val="CADFE1"/>
                  </a:solidFill>
                </a:rPr>
                <a:t>Begin</a:t>
              </a:r>
            </a:p>
          </p:txBody>
        </p:sp>
        <p:sp>
          <p:nvSpPr>
            <p:cNvPr id="12" name="Tekstvak 11">
              <a:extLst>
                <a:ext uri="{FF2B5EF4-FFF2-40B4-BE49-F238E27FC236}">
                  <a16:creationId xmlns:a16="http://schemas.microsoft.com/office/drawing/2014/main" id="{2484CDCC-F31F-147F-7B71-48756A8A085B}"/>
                </a:ext>
              </a:extLst>
            </p:cNvPr>
            <p:cNvSpPr txBox="1"/>
            <p:nvPr/>
          </p:nvSpPr>
          <p:spPr>
            <a:xfrm>
              <a:off x="3147346" y="6408684"/>
              <a:ext cx="804707" cy="338554"/>
            </a:xfrm>
            <a:prstGeom prst="rect">
              <a:avLst/>
            </a:prstGeom>
            <a:noFill/>
          </p:spPr>
          <p:txBody>
            <a:bodyPr wrap="none" rtlCol="0">
              <a:spAutoFit/>
            </a:bodyPr>
            <a:lstStyle/>
            <a:p>
              <a:r>
                <a:rPr lang="en-US" sz="1600" dirty="0">
                  <a:solidFill>
                    <a:srgbClr val="CADFE1"/>
                  </a:solidFill>
                </a:rPr>
                <a:t>Richt in</a:t>
              </a:r>
            </a:p>
          </p:txBody>
        </p:sp>
        <p:sp>
          <p:nvSpPr>
            <p:cNvPr id="13" name="Tekstvak 12">
              <a:extLst>
                <a:ext uri="{FF2B5EF4-FFF2-40B4-BE49-F238E27FC236}">
                  <a16:creationId xmlns:a16="http://schemas.microsoft.com/office/drawing/2014/main" id="{64BDEF6C-B89A-66F9-A288-C596E7DD1147}"/>
                </a:ext>
              </a:extLst>
            </p:cNvPr>
            <p:cNvSpPr txBox="1"/>
            <p:nvPr/>
          </p:nvSpPr>
          <p:spPr>
            <a:xfrm>
              <a:off x="5187784" y="6411723"/>
              <a:ext cx="826252" cy="338554"/>
            </a:xfrm>
            <a:prstGeom prst="rect">
              <a:avLst/>
            </a:prstGeom>
            <a:noFill/>
          </p:spPr>
          <p:txBody>
            <a:bodyPr wrap="none" rtlCol="0">
              <a:spAutoFit/>
            </a:bodyPr>
            <a:lstStyle/>
            <a:p>
              <a:r>
                <a:rPr lang="en-US" sz="1600" dirty="0">
                  <a:solidFill>
                    <a:srgbClr val="CADFE1"/>
                  </a:solidFill>
                </a:rPr>
                <a:t>Pak aan</a:t>
              </a:r>
            </a:p>
          </p:txBody>
        </p:sp>
        <p:sp>
          <p:nvSpPr>
            <p:cNvPr id="14" name="Tekstvak 13">
              <a:extLst>
                <a:ext uri="{FF2B5EF4-FFF2-40B4-BE49-F238E27FC236}">
                  <a16:creationId xmlns:a16="http://schemas.microsoft.com/office/drawing/2014/main" id="{6E3B3AC0-E79C-AA02-9C35-A4AFD9774CD9}"/>
                </a:ext>
              </a:extLst>
            </p:cNvPr>
            <p:cNvSpPr txBox="1"/>
            <p:nvPr/>
          </p:nvSpPr>
          <p:spPr>
            <a:xfrm>
              <a:off x="6988050" y="6403533"/>
              <a:ext cx="1146981" cy="338554"/>
            </a:xfrm>
            <a:prstGeom prst="rect">
              <a:avLst/>
            </a:prstGeom>
            <a:noFill/>
          </p:spPr>
          <p:txBody>
            <a:bodyPr wrap="none" rtlCol="0">
              <a:spAutoFit/>
            </a:bodyPr>
            <a:lstStyle/>
            <a:p>
              <a:r>
                <a:rPr lang="en-US" sz="1600" dirty="0">
                  <a:solidFill>
                    <a:srgbClr val="CADFE1"/>
                  </a:solidFill>
                </a:rPr>
                <a:t>Meet - deel</a:t>
              </a:r>
            </a:p>
          </p:txBody>
        </p:sp>
        <p:sp>
          <p:nvSpPr>
            <p:cNvPr id="15" name="Tekstvak 14">
              <a:extLst>
                <a:ext uri="{FF2B5EF4-FFF2-40B4-BE49-F238E27FC236}">
                  <a16:creationId xmlns:a16="http://schemas.microsoft.com/office/drawing/2014/main" id="{420980EC-CB52-6EA2-ED69-1290869BB797}"/>
                </a:ext>
              </a:extLst>
            </p:cNvPr>
            <p:cNvSpPr txBox="1"/>
            <p:nvPr/>
          </p:nvSpPr>
          <p:spPr>
            <a:xfrm>
              <a:off x="8721646" y="6411723"/>
              <a:ext cx="1225528" cy="338554"/>
            </a:xfrm>
            <a:prstGeom prst="rect">
              <a:avLst/>
            </a:prstGeom>
            <a:noFill/>
          </p:spPr>
          <p:txBody>
            <a:bodyPr wrap="none" rtlCol="0">
              <a:spAutoFit/>
            </a:bodyPr>
            <a:lstStyle/>
            <a:p>
              <a:r>
                <a:rPr lang="en-US" sz="1600" dirty="0">
                  <a:solidFill>
                    <a:srgbClr val="B88E00"/>
                  </a:solidFill>
                </a:rPr>
                <a:t>Werk samen</a:t>
              </a:r>
            </a:p>
          </p:txBody>
        </p:sp>
      </p:grpSp>
    </p:spTree>
    <p:extLst>
      <p:ext uri="{BB962C8B-B14F-4D97-AF65-F5344CB8AC3E}">
        <p14:creationId xmlns:p14="http://schemas.microsoft.com/office/powerpoint/2010/main" val="6868457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DC168-9213-43A7-7EF8-6F8FB2872558}"/>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391CC4E2-7997-8F5E-4862-245C8ADF8124}"/>
              </a:ext>
            </a:extLst>
          </p:cNvPr>
          <p:cNvSpPr/>
          <p:nvPr/>
        </p:nvSpPr>
        <p:spPr>
          <a:xfrm>
            <a:off x="6994570" y="2757576"/>
            <a:ext cx="6105002" cy="3026626"/>
          </a:xfrm>
          <a:prstGeom prst="rect">
            <a:avLst/>
          </a:prstGeom>
        </p:spPr>
        <p:txBody>
          <a:bodyPr vert="horz" lIns="91440" tIns="45720" rIns="91440" bIns="45720" rtlCol="0">
            <a:normAutofit/>
          </a:bodyPr>
          <a:lstStyle/>
          <a:p>
            <a:pPr marL="179705" indent="-205105">
              <a:lnSpc>
                <a:spcPct val="150000"/>
              </a:lnSpc>
              <a:spcBef>
                <a:spcPts val="600"/>
              </a:spcBef>
            </a:pPr>
            <a:br>
              <a:rPr lang="en-US" sz="1100" dirty="0">
                <a:highlight>
                  <a:srgbClr val="FFFF00"/>
                </a:highlight>
              </a:rPr>
            </a:br>
            <a:endParaRPr lang="en-US" sz="1100" dirty="0"/>
          </a:p>
        </p:txBody>
      </p:sp>
      <p:graphicFrame>
        <p:nvGraphicFramePr>
          <p:cNvPr id="7" name="Tabel 6">
            <a:extLst>
              <a:ext uri="{FF2B5EF4-FFF2-40B4-BE49-F238E27FC236}">
                <a16:creationId xmlns:a16="http://schemas.microsoft.com/office/drawing/2014/main" id="{C3832C92-346F-23B1-965B-E3253C4C37A2}"/>
              </a:ext>
            </a:extLst>
          </p:cNvPr>
          <p:cNvGraphicFramePr>
            <a:graphicFrameLocks noGrp="1"/>
          </p:cNvGraphicFramePr>
          <p:nvPr>
            <p:extLst>
              <p:ext uri="{D42A27DB-BD31-4B8C-83A1-F6EECF244321}">
                <p14:modId xmlns:p14="http://schemas.microsoft.com/office/powerpoint/2010/main" val="1162385677"/>
              </p:ext>
            </p:extLst>
          </p:nvPr>
        </p:nvGraphicFramePr>
        <p:xfrm>
          <a:off x="723921" y="1336604"/>
          <a:ext cx="10655208" cy="4746414"/>
        </p:xfrm>
        <a:graphic>
          <a:graphicData uri="http://schemas.openxmlformats.org/drawingml/2006/table">
            <a:tbl>
              <a:tblPr firstRow="1" bandRow="1">
                <a:tableStyleId>{5C22544A-7EE6-4342-B048-85BDC9FD1C3A}</a:tableStyleId>
              </a:tblPr>
              <a:tblGrid>
                <a:gridCol w="1865571">
                  <a:extLst>
                    <a:ext uri="{9D8B030D-6E8A-4147-A177-3AD203B41FA5}">
                      <a16:colId xmlns:a16="http://schemas.microsoft.com/office/drawing/2014/main" val="1746090186"/>
                    </a:ext>
                  </a:extLst>
                </a:gridCol>
                <a:gridCol w="1169637">
                  <a:extLst>
                    <a:ext uri="{9D8B030D-6E8A-4147-A177-3AD203B41FA5}">
                      <a16:colId xmlns:a16="http://schemas.microsoft.com/office/drawing/2014/main" val="1385361300"/>
                    </a:ext>
                  </a:extLst>
                </a:gridCol>
                <a:gridCol w="2476500">
                  <a:extLst>
                    <a:ext uri="{9D8B030D-6E8A-4147-A177-3AD203B41FA5}">
                      <a16:colId xmlns:a16="http://schemas.microsoft.com/office/drawing/2014/main" val="2153481776"/>
                    </a:ext>
                  </a:extLst>
                </a:gridCol>
                <a:gridCol w="3012459">
                  <a:extLst>
                    <a:ext uri="{9D8B030D-6E8A-4147-A177-3AD203B41FA5}">
                      <a16:colId xmlns:a16="http://schemas.microsoft.com/office/drawing/2014/main" val="3543677657"/>
                    </a:ext>
                  </a:extLst>
                </a:gridCol>
                <a:gridCol w="2131041">
                  <a:extLst>
                    <a:ext uri="{9D8B030D-6E8A-4147-A177-3AD203B41FA5}">
                      <a16:colId xmlns:a16="http://schemas.microsoft.com/office/drawing/2014/main" val="2364784549"/>
                    </a:ext>
                  </a:extLst>
                </a:gridCol>
              </a:tblGrid>
              <a:tr h="0">
                <a:tc>
                  <a:txBody>
                    <a:bodyPr/>
                    <a:lstStyle/>
                    <a:p>
                      <a:r>
                        <a:rPr lang="nl-NL" noProof="1">
                          <a:solidFill>
                            <a:schemeClr val="bg1"/>
                          </a:solidFill>
                        </a:rPr>
                        <a:t>Orientatie</a:t>
                      </a:r>
                    </a:p>
                  </a:txBody>
                  <a:tcPr>
                    <a:solidFill>
                      <a:srgbClr val="456E73"/>
                    </a:solidFill>
                  </a:tcPr>
                </a:tc>
                <a:tc>
                  <a:txBody>
                    <a:bodyPr/>
                    <a:lstStyle/>
                    <a:p>
                      <a:r>
                        <a:rPr lang="nl-NL" noProof="1">
                          <a:solidFill>
                            <a:schemeClr val="bg1"/>
                          </a:solidFill>
                        </a:rPr>
                        <a:t>Houding</a:t>
                      </a:r>
                    </a:p>
                  </a:txBody>
                  <a:tcPr>
                    <a:solidFill>
                      <a:srgbClr val="456E73"/>
                    </a:solidFill>
                  </a:tcPr>
                </a:tc>
                <a:tc>
                  <a:txBody>
                    <a:bodyPr/>
                    <a:lstStyle/>
                    <a:p>
                      <a:r>
                        <a:rPr lang="nl-NL" noProof="1">
                          <a:solidFill>
                            <a:schemeClr val="bg1"/>
                          </a:solidFill>
                        </a:rPr>
                        <a:t>Sleutelwoorden</a:t>
                      </a:r>
                    </a:p>
                  </a:txBody>
                  <a:tcPr>
                    <a:solidFill>
                      <a:srgbClr val="456E73"/>
                    </a:solidFill>
                  </a:tcPr>
                </a:tc>
                <a:tc>
                  <a:txBody>
                    <a:bodyPr/>
                    <a:lstStyle/>
                    <a:p>
                      <a:r>
                        <a:rPr lang="nl-NL" noProof="1">
                          <a:solidFill>
                            <a:schemeClr val="bg1"/>
                          </a:solidFill>
                        </a:rPr>
                        <a:t>Weerstand</a:t>
                      </a:r>
                    </a:p>
                  </a:txBody>
                  <a:tcPr>
                    <a:solidFill>
                      <a:srgbClr val="456E73"/>
                    </a:solidFill>
                  </a:tcPr>
                </a:tc>
                <a:tc>
                  <a:txBody>
                    <a:bodyPr/>
                    <a:lstStyle/>
                    <a:p>
                      <a:r>
                        <a:rPr lang="nl-NL" noProof="1">
                          <a:solidFill>
                            <a:schemeClr val="bg1"/>
                          </a:solidFill>
                        </a:rPr>
                        <a:t>Hoe verder?</a:t>
                      </a:r>
                    </a:p>
                  </a:txBody>
                  <a:tcPr>
                    <a:solidFill>
                      <a:srgbClr val="456E73"/>
                    </a:solidFill>
                  </a:tcPr>
                </a:tc>
                <a:extLst>
                  <a:ext uri="{0D108BD9-81ED-4DB2-BD59-A6C34878D82A}">
                    <a16:rowId xmlns:a16="http://schemas.microsoft.com/office/drawing/2014/main" val="4140736338"/>
                  </a:ext>
                </a:extLst>
              </a:tr>
              <a:tr h="672254">
                <a:tc>
                  <a:txBody>
                    <a:bodyPr/>
                    <a:lstStyle/>
                    <a:p>
                      <a:r>
                        <a:rPr lang="nl-NL" b="0" noProof="1">
                          <a:solidFill>
                            <a:schemeClr val="tx1">
                              <a:lumMod val="65000"/>
                              <a:lumOff val="35000"/>
                            </a:schemeClr>
                          </a:solidFill>
                        </a:rPr>
                        <a:t>Financieel</a:t>
                      </a:r>
                    </a:p>
                  </a:txBody>
                  <a:tcPr>
                    <a:solidFill>
                      <a:srgbClr val="CADFE1"/>
                    </a:solidFill>
                  </a:tcPr>
                </a:tc>
                <a:tc>
                  <a:txBody>
                    <a:bodyPr/>
                    <a:lstStyle/>
                    <a:p>
                      <a:r>
                        <a:rPr lang="nl-NL" noProof="1">
                          <a:solidFill>
                            <a:schemeClr val="tx1">
                              <a:lumMod val="65000"/>
                              <a:lumOff val="35000"/>
                            </a:schemeClr>
                          </a:solidFill>
                        </a:rPr>
                        <a:t>Inactief</a:t>
                      </a:r>
                    </a:p>
                  </a:txBody>
                  <a:tcPr>
                    <a:solidFill>
                      <a:srgbClr val="CADFE1"/>
                    </a:solidFill>
                  </a:tcPr>
                </a:tc>
                <a:tc>
                  <a:txBody>
                    <a:bodyPr/>
                    <a:lstStyle/>
                    <a:p>
                      <a:r>
                        <a:rPr lang="nl-NL" noProof="1">
                          <a:solidFill>
                            <a:schemeClr val="tx1">
                              <a:lumMod val="65000"/>
                              <a:lumOff val="35000"/>
                            </a:schemeClr>
                          </a:solidFill>
                        </a:rPr>
                        <a:t>winst, omzet, kostenbesparing</a:t>
                      </a:r>
                    </a:p>
                  </a:txBody>
                  <a:tcPr>
                    <a:solidFill>
                      <a:srgbClr val="CADFE1"/>
                    </a:solidFill>
                  </a:tcPr>
                </a:tc>
                <a:tc>
                  <a:txBody>
                    <a:bodyPr/>
                    <a:lstStyle/>
                    <a:p>
                      <a:r>
                        <a:rPr lang="nl-NL" noProof="1">
                          <a:solidFill>
                            <a:schemeClr val="tx1">
                              <a:lumMod val="65000"/>
                              <a:lumOff val="35000"/>
                            </a:schemeClr>
                          </a:solidFill>
                        </a:rPr>
                        <a:t>Kosten, geen verplichting, angst voor margedruk</a:t>
                      </a:r>
                    </a:p>
                  </a:txBody>
                  <a:tcPr>
                    <a:solidFill>
                      <a:srgbClr val="CADFE1"/>
                    </a:solidFill>
                  </a:tcPr>
                </a:tc>
                <a:tc>
                  <a:txBody>
                    <a:bodyPr/>
                    <a:lstStyle/>
                    <a:p>
                      <a:r>
                        <a:rPr lang="nl-NL" noProof="1">
                          <a:solidFill>
                            <a:schemeClr val="tx1">
                              <a:lumMod val="65000"/>
                              <a:lumOff val="35000"/>
                            </a:schemeClr>
                          </a:solidFill>
                        </a:rPr>
                        <a:t>Financiele en juridische feiten</a:t>
                      </a:r>
                    </a:p>
                  </a:txBody>
                  <a:tcPr>
                    <a:solidFill>
                      <a:srgbClr val="CADFE1"/>
                    </a:solidFill>
                  </a:tcPr>
                </a:tc>
                <a:extLst>
                  <a:ext uri="{0D108BD9-81ED-4DB2-BD59-A6C34878D82A}">
                    <a16:rowId xmlns:a16="http://schemas.microsoft.com/office/drawing/2014/main" val="1808063611"/>
                  </a:ext>
                </a:extLst>
              </a:tr>
              <a:tr h="9199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800" kern="1200" noProof="1">
                          <a:solidFill>
                            <a:schemeClr val="tx1">
                              <a:lumMod val="65000"/>
                              <a:lumOff val="35000"/>
                            </a:schemeClr>
                          </a:solidFill>
                          <a:effectLst/>
                          <a:latin typeface="+mn-lt"/>
                          <a:ea typeface="+mn-ea"/>
                          <a:cs typeface="+mn-cs"/>
                        </a:rPr>
                        <a:t>Financieel &amp;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800" kern="1200" noProof="1">
                          <a:solidFill>
                            <a:schemeClr val="tx1">
                              <a:lumMod val="65000"/>
                              <a:lumOff val="35000"/>
                            </a:schemeClr>
                          </a:solidFill>
                          <a:effectLst/>
                          <a:latin typeface="+mn-lt"/>
                          <a:ea typeface="+mn-ea"/>
                          <a:cs typeface="+mn-cs"/>
                        </a:rPr>
                        <a:t>Do no harm</a:t>
                      </a:r>
                    </a:p>
                  </a:txBody>
                  <a:tcPr>
                    <a:solidFill>
                      <a:srgbClr val="F0F4F4"/>
                    </a:solidFill>
                  </a:tcPr>
                </a:tc>
                <a:tc>
                  <a:txBody>
                    <a:bodyPr/>
                    <a:lstStyle/>
                    <a:p>
                      <a:r>
                        <a:rPr lang="nl-NL" noProof="1">
                          <a:solidFill>
                            <a:schemeClr val="tx1">
                              <a:lumMod val="65000"/>
                              <a:lumOff val="35000"/>
                            </a:schemeClr>
                          </a:solidFill>
                        </a:rPr>
                        <a:t>Reactief</a:t>
                      </a:r>
                    </a:p>
                  </a:txBody>
                  <a:tcPr>
                    <a:solidFill>
                      <a:srgbClr val="F0F4F4"/>
                    </a:solidFill>
                  </a:tcPr>
                </a:tc>
                <a:tc>
                  <a:txBody>
                    <a:bodyPr/>
                    <a:lstStyle/>
                    <a:p>
                      <a:r>
                        <a:rPr lang="nl-NL" noProof="1">
                          <a:solidFill>
                            <a:schemeClr val="tx1">
                              <a:lumMod val="65000"/>
                              <a:lumOff val="35000"/>
                            </a:schemeClr>
                          </a:solidFill>
                        </a:rPr>
                        <a:t>business case, klantgericht, concurrentievermorgen</a:t>
                      </a:r>
                    </a:p>
                  </a:txBody>
                  <a:tcPr>
                    <a:solidFill>
                      <a:srgbClr val="F0F4F4"/>
                    </a:solidFill>
                  </a:tcPr>
                </a:tc>
                <a:tc>
                  <a:txBody>
                    <a:bodyPr/>
                    <a:lstStyle/>
                    <a:p>
                      <a:r>
                        <a:rPr lang="nl-NL" noProof="1">
                          <a:solidFill>
                            <a:schemeClr val="tx1">
                              <a:lumMod val="65000"/>
                              <a:lumOff val="35000"/>
                            </a:schemeClr>
                          </a:solidFill>
                        </a:rPr>
                        <a:t>Te complex, meer duidelijkheid nodig, te weinig capaciteit</a:t>
                      </a:r>
                    </a:p>
                  </a:txBody>
                  <a:tcPr>
                    <a:solidFill>
                      <a:srgbClr val="F0F4F4"/>
                    </a:solidFill>
                  </a:tcPr>
                </a:tc>
                <a:tc>
                  <a:txBody>
                    <a:bodyPr/>
                    <a:lstStyle/>
                    <a:p>
                      <a:r>
                        <a:rPr lang="nl-NL" noProof="1">
                          <a:solidFill>
                            <a:schemeClr val="tx1">
                              <a:lumMod val="65000"/>
                              <a:lumOff val="35000"/>
                            </a:schemeClr>
                          </a:solidFill>
                        </a:rPr>
                        <a:t>Business case en good practices</a:t>
                      </a:r>
                    </a:p>
                  </a:txBody>
                  <a:tcPr>
                    <a:solidFill>
                      <a:srgbClr val="F0F4F4"/>
                    </a:solidFill>
                  </a:tcPr>
                </a:tc>
                <a:extLst>
                  <a:ext uri="{0D108BD9-81ED-4DB2-BD59-A6C34878D82A}">
                    <a16:rowId xmlns:a16="http://schemas.microsoft.com/office/drawing/2014/main" val="2891986376"/>
                  </a:ext>
                </a:extLst>
              </a:tr>
              <a:tr h="9469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800" kern="1200" noProof="1">
                          <a:solidFill>
                            <a:schemeClr val="tx1">
                              <a:lumMod val="65000"/>
                              <a:lumOff val="35000"/>
                            </a:schemeClr>
                          </a:solidFill>
                          <a:effectLst/>
                          <a:latin typeface="+mn-lt"/>
                          <a:ea typeface="+mn-ea"/>
                          <a:cs typeface="+mn-cs"/>
                        </a:rPr>
                        <a:t>Financieel &amp; maatschappelijk</a:t>
                      </a:r>
                    </a:p>
                  </a:txBody>
                  <a:tcPr>
                    <a:solidFill>
                      <a:srgbClr val="CADFE1"/>
                    </a:solidFill>
                  </a:tcPr>
                </a:tc>
                <a:tc>
                  <a:txBody>
                    <a:bodyPr/>
                    <a:lstStyle/>
                    <a:p>
                      <a:r>
                        <a:rPr lang="nl-NL" noProof="1">
                          <a:solidFill>
                            <a:schemeClr val="tx1">
                              <a:lumMod val="65000"/>
                              <a:lumOff val="35000"/>
                            </a:schemeClr>
                          </a:solidFill>
                        </a:rPr>
                        <a:t>Actief </a:t>
                      </a:r>
                    </a:p>
                  </a:txBody>
                  <a:tcPr>
                    <a:solidFill>
                      <a:srgbClr val="CADFE1"/>
                    </a:solidFill>
                  </a:tcPr>
                </a:tc>
                <a:tc>
                  <a:txBody>
                    <a:bodyPr/>
                    <a:lstStyle/>
                    <a:p>
                      <a:r>
                        <a:rPr lang="nl-NL" noProof="1">
                          <a:solidFill>
                            <a:schemeClr val="tx1">
                              <a:lumMod val="65000"/>
                              <a:lumOff val="35000"/>
                            </a:schemeClr>
                          </a:solidFill>
                        </a:rPr>
                        <a:t>Reputatie, duurzame groei, toekomstbestendig</a:t>
                      </a:r>
                    </a:p>
                  </a:txBody>
                  <a:tcPr>
                    <a:solidFill>
                      <a:srgbClr val="CADFE1"/>
                    </a:solidFill>
                  </a:tcPr>
                </a:tc>
                <a:tc>
                  <a:txBody>
                    <a:bodyPr/>
                    <a:lstStyle/>
                    <a:p>
                      <a:r>
                        <a:rPr lang="nl-NL" noProof="1">
                          <a:solidFill>
                            <a:schemeClr val="tx1">
                              <a:lumMod val="65000"/>
                              <a:lumOff val="35000"/>
                            </a:schemeClr>
                          </a:solidFill>
                        </a:rPr>
                        <a:t>Niet alles tegelijk, afhankelijk van partners, angst greenwashing</a:t>
                      </a:r>
                    </a:p>
                  </a:txBody>
                  <a:tcPr>
                    <a:solidFill>
                      <a:srgbClr val="CADFE1"/>
                    </a:solidFill>
                  </a:tcPr>
                </a:tc>
                <a:tc>
                  <a:txBody>
                    <a:bodyPr/>
                    <a:lstStyle/>
                    <a:p>
                      <a:r>
                        <a:rPr lang="nl-NL" noProof="1">
                          <a:solidFill>
                            <a:schemeClr val="tx1">
                              <a:lumMod val="65000"/>
                              <a:lumOff val="35000"/>
                            </a:schemeClr>
                          </a:solidFill>
                        </a:rPr>
                        <a:t>Meervoudige waardecreatie (zacht en hard)</a:t>
                      </a:r>
                    </a:p>
                  </a:txBody>
                  <a:tcPr>
                    <a:solidFill>
                      <a:srgbClr val="CADFE1"/>
                    </a:solidFill>
                  </a:tcPr>
                </a:tc>
                <a:extLst>
                  <a:ext uri="{0D108BD9-81ED-4DB2-BD59-A6C34878D82A}">
                    <a16:rowId xmlns:a16="http://schemas.microsoft.com/office/drawing/2014/main" val="374111850"/>
                  </a:ext>
                </a:extLst>
              </a:tr>
              <a:tr h="9271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800" kern="1200" noProof="1">
                          <a:solidFill>
                            <a:schemeClr val="tx1">
                              <a:lumMod val="65000"/>
                              <a:lumOff val="35000"/>
                            </a:schemeClr>
                          </a:solidFill>
                          <a:effectLst/>
                          <a:latin typeface="+mn-lt"/>
                          <a:ea typeface="+mn-ea"/>
                          <a:cs typeface="+mn-cs"/>
                        </a:rPr>
                        <a:t>Maatschappelijk &amp; financieel</a:t>
                      </a:r>
                    </a:p>
                  </a:txBody>
                  <a:tcPr>
                    <a:solidFill>
                      <a:srgbClr val="F0F4F4"/>
                    </a:solidFill>
                  </a:tcPr>
                </a:tc>
                <a:tc>
                  <a:txBody>
                    <a:bodyPr/>
                    <a:lstStyle/>
                    <a:p>
                      <a:r>
                        <a:rPr lang="nl-NL" noProof="1">
                          <a:solidFill>
                            <a:schemeClr val="tx1">
                              <a:lumMod val="65000"/>
                              <a:lumOff val="35000"/>
                            </a:schemeClr>
                          </a:solidFill>
                        </a:rPr>
                        <a:t>Proactief</a:t>
                      </a:r>
                    </a:p>
                  </a:txBody>
                  <a:tcPr>
                    <a:solidFill>
                      <a:srgbClr val="F0F4F4"/>
                    </a:solidFill>
                  </a:tcPr>
                </a:tc>
                <a:tc>
                  <a:txBody>
                    <a:bodyPr/>
                    <a:lstStyle/>
                    <a:p>
                      <a:r>
                        <a:rPr lang="nl-NL" noProof="1">
                          <a:solidFill>
                            <a:schemeClr val="tx1">
                              <a:lumMod val="65000"/>
                              <a:lumOff val="35000"/>
                            </a:schemeClr>
                          </a:solidFill>
                        </a:rPr>
                        <a:t>Toekomstige generaties, bewuste groei, transparantie</a:t>
                      </a:r>
                    </a:p>
                  </a:txBody>
                  <a:tcPr>
                    <a:solidFill>
                      <a:srgbClr val="F0F4F4"/>
                    </a:solidFill>
                  </a:tcPr>
                </a:tc>
                <a:tc>
                  <a:txBody>
                    <a:bodyPr/>
                    <a:lstStyle/>
                    <a:p>
                      <a:r>
                        <a:rPr lang="nl-NL" noProof="1">
                          <a:solidFill>
                            <a:schemeClr val="tx1">
                              <a:lumMod val="65000"/>
                              <a:lumOff val="35000"/>
                            </a:schemeClr>
                          </a:solidFill>
                        </a:rPr>
                        <a:t>Meer doen maar middelen beperkt, complexiteit, pionieren kan cont. schaden</a:t>
                      </a:r>
                    </a:p>
                  </a:txBody>
                  <a:tcPr>
                    <a:solidFill>
                      <a:srgbClr val="F0F4F4"/>
                    </a:solidFill>
                  </a:tcPr>
                </a:tc>
                <a:tc>
                  <a:txBody>
                    <a:bodyPr/>
                    <a:lstStyle/>
                    <a:p>
                      <a:r>
                        <a:rPr lang="nl-NL" noProof="1">
                          <a:solidFill>
                            <a:schemeClr val="tx1">
                              <a:lumMod val="65000"/>
                              <a:lumOff val="35000"/>
                            </a:schemeClr>
                          </a:solidFill>
                        </a:rPr>
                        <a:t>Bewijs schaalbaarheid, systeemimpact </a:t>
                      </a:r>
                    </a:p>
                  </a:txBody>
                  <a:tcPr>
                    <a:solidFill>
                      <a:srgbClr val="F0F4F4"/>
                    </a:solidFill>
                  </a:tcPr>
                </a:tc>
                <a:extLst>
                  <a:ext uri="{0D108BD9-81ED-4DB2-BD59-A6C34878D82A}">
                    <a16:rowId xmlns:a16="http://schemas.microsoft.com/office/drawing/2014/main" val="2838159993"/>
                  </a:ext>
                </a:extLst>
              </a:tr>
              <a:tr h="914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800" kern="1200" noProof="1">
                          <a:solidFill>
                            <a:schemeClr val="tx1">
                              <a:lumMod val="65000"/>
                              <a:lumOff val="35000"/>
                            </a:schemeClr>
                          </a:solidFill>
                          <a:effectLst/>
                          <a:latin typeface="+mn-lt"/>
                          <a:ea typeface="+mn-ea"/>
                          <a:cs typeface="+mn-cs"/>
                        </a:rPr>
                        <a:t>Pure Impact</a:t>
                      </a:r>
                      <a:r>
                        <a:rPr lang="nl-NL" sz="1800" noProof="1">
                          <a:solidFill>
                            <a:schemeClr val="tx1">
                              <a:lumMod val="65000"/>
                              <a:lumOff val="35000"/>
                            </a:schemeClr>
                          </a:solidFill>
                        </a:rPr>
                        <a:t> </a:t>
                      </a:r>
                      <a:r>
                        <a:rPr lang="nl-NL" sz="1800" kern="1200" noProof="1">
                          <a:solidFill>
                            <a:schemeClr val="tx1">
                              <a:lumMod val="65000"/>
                              <a:lumOff val="35000"/>
                            </a:schemeClr>
                          </a:solidFill>
                          <a:effectLst/>
                          <a:latin typeface="+mn-lt"/>
                          <a:ea typeface="+mn-ea"/>
                          <a:cs typeface="+mn-cs"/>
                        </a:rPr>
                        <a:t>oriëntatie</a:t>
                      </a:r>
                    </a:p>
                  </a:txBody>
                  <a:tcPr>
                    <a:solidFill>
                      <a:srgbClr val="CADFE1"/>
                    </a:solidFill>
                  </a:tcPr>
                </a:tc>
                <a:tc>
                  <a:txBody>
                    <a:bodyPr/>
                    <a:lstStyle/>
                    <a:p>
                      <a:r>
                        <a:rPr lang="nl-NL" noProof="1">
                          <a:solidFill>
                            <a:schemeClr val="tx1">
                              <a:lumMod val="65000"/>
                              <a:lumOff val="35000"/>
                            </a:schemeClr>
                          </a:solidFill>
                        </a:rPr>
                        <a:t>innovatief</a:t>
                      </a:r>
                    </a:p>
                  </a:txBody>
                  <a:tcPr>
                    <a:solidFill>
                      <a:srgbClr val="CADFE1"/>
                    </a:solidFill>
                  </a:tcPr>
                </a:tc>
                <a:tc>
                  <a:txBody>
                    <a:bodyPr/>
                    <a:lstStyle/>
                    <a:p>
                      <a:r>
                        <a:rPr lang="nl-NL" noProof="1">
                          <a:solidFill>
                            <a:schemeClr val="tx1">
                              <a:lumMod val="65000"/>
                              <a:lumOff val="35000"/>
                            </a:schemeClr>
                          </a:solidFill>
                        </a:rPr>
                        <a:t>Positieve impact, rechtvaardigheid, </a:t>
                      </a:r>
                    </a:p>
                  </a:txBody>
                  <a:tcPr>
                    <a:solidFill>
                      <a:srgbClr val="CADFE1"/>
                    </a:solidFill>
                  </a:tcPr>
                </a:tc>
                <a:tc>
                  <a:txBody>
                    <a:bodyPr/>
                    <a:lstStyle/>
                    <a:p>
                      <a:r>
                        <a:rPr lang="nl-NL" noProof="1">
                          <a:solidFill>
                            <a:schemeClr val="tx1">
                              <a:lumMod val="65000"/>
                              <a:lumOff val="35000"/>
                            </a:schemeClr>
                          </a:solidFill>
                        </a:rPr>
                        <a:t>Systeem werkt tegen, regelgeving loopt achter</a:t>
                      </a:r>
                    </a:p>
                  </a:txBody>
                  <a:tcPr>
                    <a:solidFill>
                      <a:srgbClr val="CADFE1"/>
                    </a:solidFill>
                  </a:tcPr>
                </a:tc>
                <a:tc>
                  <a:txBody>
                    <a:bodyPr/>
                    <a:lstStyle/>
                    <a:p>
                      <a:r>
                        <a:rPr lang="nl-NL" noProof="1">
                          <a:solidFill>
                            <a:schemeClr val="tx1">
                              <a:lumMod val="65000"/>
                              <a:lumOff val="35000"/>
                            </a:schemeClr>
                          </a:solidFill>
                        </a:rPr>
                        <a:t>Systeemwaarden/ maatschappelijke verandering</a:t>
                      </a:r>
                    </a:p>
                  </a:txBody>
                  <a:tcPr>
                    <a:solidFill>
                      <a:srgbClr val="CADFE1"/>
                    </a:solidFill>
                  </a:tcPr>
                </a:tc>
                <a:extLst>
                  <a:ext uri="{0D108BD9-81ED-4DB2-BD59-A6C34878D82A}">
                    <a16:rowId xmlns:a16="http://schemas.microsoft.com/office/drawing/2014/main" val="952276028"/>
                  </a:ext>
                </a:extLst>
              </a:tr>
            </a:tbl>
          </a:graphicData>
        </a:graphic>
      </p:graphicFrame>
      <p:grpSp>
        <p:nvGrpSpPr>
          <p:cNvPr id="2" name="Groep 1">
            <a:extLst>
              <a:ext uri="{FF2B5EF4-FFF2-40B4-BE49-F238E27FC236}">
                <a16:creationId xmlns:a16="http://schemas.microsoft.com/office/drawing/2014/main" id="{C752A359-6D0C-BC28-0457-0C3B7481F75C}"/>
              </a:ext>
            </a:extLst>
          </p:cNvPr>
          <p:cNvGrpSpPr/>
          <p:nvPr/>
        </p:nvGrpSpPr>
        <p:grpSpPr>
          <a:xfrm>
            <a:off x="0" y="6280583"/>
            <a:ext cx="12192000" cy="573341"/>
            <a:chOff x="0" y="6280583"/>
            <a:chExt cx="12192000" cy="573341"/>
          </a:xfrm>
        </p:grpSpPr>
        <p:grpSp>
          <p:nvGrpSpPr>
            <p:cNvPr id="3" name="Groep 2">
              <a:extLst>
                <a:ext uri="{FF2B5EF4-FFF2-40B4-BE49-F238E27FC236}">
                  <a16:creationId xmlns:a16="http://schemas.microsoft.com/office/drawing/2014/main" id="{F0603CDB-7929-0514-D855-484F30C6C725}"/>
                </a:ext>
              </a:extLst>
            </p:cNvPr>
            <p:cNvGrpSpPr/>
            <p:nvPr/>
          </p:nvGrpSpPr>
          <p:grpSpPr>
            <a:xfrm>
              <a:off x="0" y="6280583"/>
              <a:ext cx="12192000" cy="573341"/>
              <a:chOff x="0" y="6280583"/>
              <a:chExt cx="12192000" cy="573341"/>
            </a:xfrm>
          </p:grpSpPr>
          <p:sp>
            <p:nvSpPr>
              <p:cNvPr id="11" name="Rechthoek 10">
                <a:extLst>
                  <a:ext uri="{FF2B5EF4-FFF2-40B4-BE49-F238E27FC236}">
                    <a16:creationId xmlns:a16="http://schemas.microsoft.com/office/drawing/2014/main" id="{2F01D8CC-11D9-5763-116B-91E4B0CB0CDE}"/>
                  </a:ext>
                </a:extLst>
              </p:cNvPr>
              <p:cNvSpPr/>
              <p:nvPr/>
            </p:nvSpPr>
            <p:spPr>
              <a:xfrm>
                <a:off x="0" y="6280583"/>
                <a:ext cx="12192000" cy="573341"/>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grpSp>
            <p:nvGrpSpPr>
              <p:cNvPr id="12" name="Groep 11">
                <a:extLst>
                  <a:ext uri="{FF2B5EF4-FFF2-40B4-BE49-F238E27FC236}">
                    <a16:creationId xmlns:a16="http://schemas.microsoft.com/office/drawing/2014/main" id="{5740D44C-E0CD-9EA3-DFED-90B1188A0B65}"/>
                  </a:ext>
                </a:extLst>
              </p:cNvPr>
              <p:cNvGrpSpPr/>
              <p:nvPr/>
            </p:nvGrpSpPr>
            <p:grpSpPr>
              <a:xfrm>
                <a:off x="201359" y="6364575"/>
                <a:ext cx="9791269" cy="428282"/>
                <a:chOff x="549663" y="6430103"/>
                <a:chExt cx="9791269" cy="428282"/>
              </a:xfrm>
            </p:grpSpPr>
            <p:sp>
              <p:nvSpPr>
                <p:cNvPr id="14" name="Rechthoek 13">
                  <a:extLst>
                    <a:ext uri="{FF2B5EF4-FFF2-40B4-BE49-F238E27FC236}">
                      <a16:creationId xmlns:a16="http://schemas.microsoft.com/office/drawing/2014/main" id="{F2E8826E-80F8-D172-662F-C9966D9A6744}"/>
                    </a:ext>
                  </a:extLst>
                </p:cNvPr>
                <p:cNvSpPr/>
                <p:nvPr/>
              </p:nvSpPr>
              <p:spPr>
                <a:xfrm>
                  <a:off x="2550947"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15" name="Rechthoek 14">
                  <a:extLst>
                    <a:ext uri="{FF2B5EF4-FFF2-40B4-BE49-F238E27FC236}">
                      <a16:creationId xmlns:a16="http://schemas.microsoft.com/office/drawing/2014/main" id="{E1CC5D90-5FA7-54FF-A73B-FFE38825EACB}"/>
                    </a:ext>
                  </a:extLst>
                </p:cNvPr>
                <p:cNvSpPr/>
                <p:nvPr/>
              </p:nvSpPr>
              <p:spPr>
                <a:xfrm>
                  <a:off x="8533557" y="6443671"/>
                  <a:ext cx="1807375" cy="387976"/>
                </a:xfrm>
                <a:prstGeom prst="rect">
                  <a:avLst/>
                </a:prstGeom>
                <a:solidFill>
                  <a:srgbClr val="FDF3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16" name="Rechthoek 15">
                  <a:extLst>
                    <a:ext uri="{FF2B5EF4-FFF2-40B4-BE49-F238E27FC236}">
                      <a16:creationId xmlns:a16="http://schemas.microsoft.com/office/drawing/2014/main" id="{B3C67936-6546-F8B2-C9C3-28D5823174E1}"/>
                    </a:ext>
                  </a:extLst>
                </p:cNvPr>
                <p:cNvSpPr/>
                <p:nvPr/>
              </p:nvSpPr>
              <p:spPr>
                <a:xfrm>
                  <a:off x="6563006" y="6438085"/>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17" name="Rechthoek 16">
                  <a:extLst>
                    <a:ext uri="{FF2B5EF4-FFF2-40B4-BE49-F238E27FC236}">
                      <a16:creationId xmlns:a16="http://schemas.microsoft.com/office/drawing/2014/main" id="{7973B4BB-437E-1EAF-955E-C2ADD4D1FB1E}"/>
                    </a:ext>
                  </a:extLst>
                </p:cNvPr>
                <p:cNvSpPr/>
                <p:nvPr/>
              </p:nvSpPr>
              <p:spPr>
                <a:xfrm>
                  <a:off x="4592455"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18" name="Rechthoek 17">
                  <a:extLst>
                    <a:ext uri="{FF2B5EF4-FFF2-40B4-BE49-F238E27FC236}">
                      <a16:creationId xmlns:a16="http://schemas.microsoft.com/office/drawing/2014/main" id="{08FCCA4E-0FCB-56A2-24DA-E55094858B4C}"/>
                    </a:ext>
                  </a:extLst>
                </p:cNvPr>
                <p:cNvSpPr/>
                <p:nvPr/>
              </p:nvSpPr>
              <p:spPr>
                <a:xfrm>
                  <a:off x="549663" y="6443671"/>
                  <a:ext cx="1807373"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pic>
              <p:nvPicPr>
                <p:cNvPr id="19" name="Graphic 18" descr="Roos met effen opvulling">
                  <a:extLst>
                    <a:ext uri="{FF2B5EF4-FFF2-40B4-BE49-F238E27FC236}">
                      <a16:creationId xmlns:a16="http://schemas.microsoft.com/office/drawing/2014/main" id="{EC2E8870-002F-FD25-71A8-1416542D025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4407" y="6468382"/>
                  <a:ext cx="338554" cy="338554"/>
                </a:xfrm>
                <a:prstGeom prst="rect">
                  <a:avLst/>
                </a:prstGeom>
              </p:spPr>
            </p:pic>
            <p:pic>
              <p:nvPicPr>
                <p:cNvPr id="20" name="Graphic 19" descr="Tandwielen met effen opvulling">
                  <a:extLst>
                    <a:ext uri="{FF2B5EF4-FFF2-40B4-BE49-F238E27FC236}">
                      <a16:creationId xmlns:a16="http://schemas.microsoft.com/office/drawing/2014/main" id="{76419A79-3A90-E334-C660-F282DB4D43B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851299" y="6436563"/>
                  <a:ext cx="421822" cy="421822"/>
                </a:xfrm>
                <a:prstGeom prst="rect">
                  <a:avLst/>
                </a:prstGeom>
              </p:spPr>
            </p:pic>
            <p:pic>
              <p:nvPicPr>
                <p:cNvPr id="21" name="Graphic 20" descr="Controlelijst met effen opvulling">
                  <a:extLst>
                    <a:ext uri="{FF2B5EF4-FFF2-40B4-BE49-F238E27FC236}">
                      <a16:creationId xmlns:a16="http://schemas.microsoft.com/office/drawing/2014/main" id="{E1FF5E70-F9AF-34BA-D785-FD8D3508F76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913272" y="6467743"/>
                  <a:ext cx="362517" cy="362517"/>
                </a:xfrm>
                <a:prstGeom prst="rect">
                  <a:avLst/>
                </a:prstGeom>
              </p:spPr>
            </p:pic>
            <p:pic>
              <p:nvPicPr>
                <p:cNvPr id="22" name="Graphic 21" descr="Chatballon met effen opvulling">
                  <a:extLst>
                    <a:ext uri="{FF2B5EF4-FFF2-40B4-BE49-F238E27FC236}">
                      <a16:creationId xmlns:a16="http://schemas.microsoft.com/office/drawing/2014/main" id="{4FCD31DE-2420-36A6-9412-7776886BB53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751077" y="6436563"/>
                  <a:ext cx="421543" cy="421543"/>
                </a:xfrm>
                <a:prstGeom prst="rect">
                  <a:avLst/>
                </a:prstGeom>
              </p:spPr>
            </p:pic>
            <p:pic>
              <p:nvPicPr>
                <p:cNvPr id="23" name="Graphic 22" descr="Gebruiker met effen opvulling">
                  <a:extLst>
                    <a:ext uri="{FF2B5EF4-FFF2-40B4-BE49-F238E27FC236}">
                      <a16:creationId xmlns:a16="http://schemas.microsoft.com/office/drawing/2014/main" id="{014FA812-E06A-9C59-39FC-2800F0ABE3D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700085" y="6430103"/>
                  <a:ext cx="401564" cy="401564"/>
                </a:xfrm>
                <a:prstGeom prst="rect">
                  <a:avLst/>
                </a:prstGeom>
              </p:spPr>
            </p:pic>
          </p:grpSp>
          <p:sp>
            <p:nvSpPr>
              <p:cNvPr id="13" name="Freeform 9">
                <a:extLst>
                  <a:ext uri="{FF2B5EF4-FFF2-40B4-BE49-F238E27FC236}">
                    <a16:creationId xmlns:a16="http://schemas.microsoft.com/office/drawing/2014/main" id="{E13ADA2B-C7DE-EDBC-15FB-9861F2F818DB}"/>
                  </a:ext>
                </a:extLst>
              </p:cNvPr>
              <p:cNvSpPr/>
              <p:nvPr/>
            </p:nvSpPr>
            <p:spPr>
              <a:xfrm>
                <a:off x="10331048" y="6376815"/>
                <a:ext cx="1678497" cy="401565"/>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4" name="Tekstvak 3">
              <a:extLst>
                <a:ext uri="{FF2B5EF4-FFF2-40B4-BE49-F238E27FC236}">
                  <a16:creationId xmlns:a16="http://schemas.microsoft.com/office/drawing/2014/main" id="{A0CB50B1-FAAE-4573-8EF1-2D44CFF9FA6F}"/>
                </a:ext>
              </a:extLst>
            </p:cNvPr>
            <p:cNvSpPr txBox="1"/>
            <p:nvPr/>
          </p:nvSpPr>
          <p:spPr>
            <a:xfrm>
              <a:off x="1230229" y="6403533"/>
              <a:ext cx="649537" cy="338554"/>
            </a:xfrm>
            <a:prstGeom prst="rect">
              <a:avLst/>
            </a:prstGeom>
            <a:noFill/>
          </p:spPr>
          <p:txBody>
            <a:bodyPr wrap="none" rtlCol="0">
              <a:spAutoFit/>
            </a:bodyPr>
            <a:lstStyle/>
            <a:p>
              <a:r>
                <a:rPr lang="en-US" sz="1600" dirty="0">
                  <a:solidFill>
                    <a:srgbClr val="CADFE1"/>
                  </a:solidFill>
                </a:rPr>
                <a:t>Begin</a:t>
              </a:r>
            </a:p>
          </p:txBody>
        </p:sp>
        <p:sp>
          <p:nvSpPr>
            <p:cNvPr id="6" name="Tekstvak 5">
              <a:extLst>
                <a:ext uri="{FF2B5EF4-FFF2-40B4-BE49-F238E27FC236}">
                  <a16:creationId xmlns:a16="http://schemas.microsoft.com/office/drawing/2014/main" id="{8F53FED9-EAE0-9E86-2833-566B11AA7B06}"/>
                </a:ext>
              </a:extLst>
            </p:cNvPr>
            <p:cNvSpPr txBox="1"/>
            <p:nvPr/>
          </p:nvSpPr>
          <p:spPr>
            <a:xfrm>
              <a:off x="3147346" y="6408684"/>
              <a:ext cx="804707" cy="338554"/>
            </a:xfrm>
            <a:prstGeom prst="rect">
              <a:avLst/>
            </a:prstGeom>
            <a:noFill/>
          </p:spPr>
          <p:txBody>
            <a:bodyPr wrap="none" rtlCol="0">
              <a:spAutoFit/>
            </a:bodyPr>
            <a:lstStyle/>
            <a:p>
              <a:r>
                <a:rPr lang="en-US" sz="1600" dirty="0">
                  <a:solidFill>
                    <a:srgbClr val="CADFE1"/>
                  </a:solidFill>
                </a:rPr>
                <a:t>Richt in</a:t>
              </a:r>
            </a:p>
          </p:txBody>
        </p:sp>
        <p:sp>
          <p:nvSpPr>
            <p:cNvPr id="8" name="Tekstvak 7">
              <a:extLst>
                <a:ext uri="{FF2B5EF4-FFF2-40B4-BE49-F238E27FC236}">
                  <a16:creationId xmlns:a16="http://schemas.microsoft.com/office/drawing/2014/main" id="{C1A70872-DEB8-0319-6642-8DD5F7AA47D3}"/>
                </a:ext>
              </a:extLst>
            </p:cNvPr>
            <p:cNvSpPr txBox="1"/>
            <p:nvPr/>
          </p:nvSpPr>
          <p:spPr>
            <a:xfrm>
              <a:off x="5187784" y="6411723"/>
              <a:ext cx="826252" cy="338554"/>
            </a:xfrm>
            <a:prstGeom prst="rect">
              <a:avLst/>
            </a:prstGeom>
            <a:noFill/>
          </p:spPr>
          <p:txBody>
            <a:bodyPr wrap="none" rtlCol="0">
              <a:spAutoFit/>
            </a:bodyPr>
            <a:lstStyle/>
            <a:p>
              <a:r>
                <a:rPr lang="en-US" sz="1600" dirty="0">
                  <a:solidFill>
                    <a:srgbClr val="CADFE1"/>
                  </a:solidFill>
                </a:rPr>
                <a:t>Pak aan</a:t>
              </a:r>
            </a:p>
          </p:txBody>
        </p:sp>
        <p:sp>
          <p:nvSpPr>
            <p:cNvPr id="9" name="Tekstvak 8">
              <a:extLst>
                <a:ext uri="{FF2B5EF4-FFF2-40B4-BE49-F238E27FC236}">
                  <a16:creationId xmlns:a16="http://schemas.microsoft.com/office/drawing/2014/main" id="{9D62D7DE-4154-BA5E-A714-EBA771E24006}"/>
                </a:ext>
              </a:extLst>
            </p:cNvPr>
            <p:cNvSpPr txBox="1"/>
            <p:nvPr/>
          </p:nvSpPr>
          <p:spPr>
            <a:xfrm>
              <a:off x="6988050" y="6403533"/>
              <a:ext cx="1146981" cy="338554"/>
            </a:xfrm>
            <a:prstGeom prst="rect">
              <a:avLst/>
            </a:prstGeom>
            <a:noFill/>
          </p:spPr>
          <p:txBody>
            <a:bodyPr wrap="none" rtlCol="0">
              <a:spAutoFit/>
            </a:bodyPr>
            <a:lstStyle/>
            <a:p>
              <a:r>
                <a:rPr lang="en-US" sz="1600" dirty="0">
                  <a:solidFill>
                    <a:srgbClr val="CADFE1"/>
                  </a:solidFill>
                </a:rPr>
                <a:t>Meet - deel</a:t>
              </a:r>
            </a:p>
          </p:txBody>
        </p:sp>
        <p:sp>
          <p:nvSpPr>
            <p:cNvPr id="10" name="Tekstvak 9">
              <a:extLst>
                <a:ext uri="{FF2B5EF4-FFF2-40B4-BE49-F238E27FC236}">
                  <a16:creationId xmlns:a16="http://schemas.microsoft.com/office/drawing/2014/main" id="{46772A63-997C-8368-89E3-6389C91B9A44}"/>
                </a:ext>
              </a:extLst>
            </p:cNvPr>
            <p:cNvSpPr txBox="1"/>
            <p:nvPr/>
          </p:nvSpPr>
          <p:spPr>
            <a:xfrm>
              <a:off x="8721646" y="6411723"/>
              <a:ext cx="1225528" cy="338554"/>
            </a:xfrm>
            <a:prstGeom prst="rect">
              <a:avLst/>
            </a:prstGeom>
            <a:noFill/>
          </p:spPr>
          <p:txBody>
            <a:bodyPr wrap="none" rtlCol="0">
              <a:spAutoFit/>
            </a:bodyPr>
            <a:lstStyle/>
            <a:p>
              <a:r>
                <a:rPr lang="en-US" sz="1600" dirty="0">
                  <a:solidFill>
                    <a:srgbClr val="B88E00"/>
                  </a:solidFill>
                </a:rPr>
                <a:t>Werk samen</a:t>
              </a:r>
            </a:p>
          </p:txBody>
        </p:sp>
      </p:grpSp>
      <p:sp>
        <p:nvSpPr>
          <p:cNvPr id="24" name="Tekstvak 23">
            <a:extLst>
              <a:ext uri="{FF2B5EF4-FFF2-40B4-BE49-F238E27FC236}">
                <a16:creationId xmlns:a16="http://schemas.microsoft.com/office/drawing/2014/main" id="{09B95AAA-5C6E-7824-AE92-BAD1146A135A}"/>
              </a:ext>
            </a:extLst>
          </p:cNvPr>
          <p:cNvSpPr txBox="1"/>
          <p:nvPr/>
        </p:nvSpPr>
        <p:spPr>
          <a:xfrm>
            <a:off x="405418" y="227550"/>
            <a:ext cx="9759027" cy="1015663"/>
          </a:xfrm>
          <a:prstGeom prst="rect">
            <a:avLst/>
          </a:prstGeom>
          <a:noFill/>
        </p:spPr>
        <p:txBody>
          <a:bodyPr wrap="square" rtlCol="0">
            <a:spAutoFit/>
          </a:bodyPr>
          <a:lstStyle/>
          <a:p>
            <a:r>
              <a:rPr lang="en-US" sz="6000" dirty="0">
                <a:solidFill>
                  <a:srgbClr val="B88E00"/>
                </a:solidFill>
              </a:rPr>
              <a:t>Welke taal </a:t>
            </a:r>
            <a:r>
              <a:rPr lang="en-US" sz="6000" dirty="0" err="1">
                <a:solidFill>
                  <a:srgbClr val="B88E00"/>
                </a:solidFill>
              </a:rPr>
              <a:t>gebruik</a:t>
            </a:r>
            <a:r>
              <a:rPr lang="en-US" sz="6000" dirty="0">
                <a:solidFill>
                  <a:srgbClr val="B88E00"/>
                </a:solidFill>
              </a:rPr>
              <a:t> je?</a:t>
            </a:r>
            <a:endParaRPr lang="en-US" dirty="0">
              <a:solidFill>
                <a:schemeClr val="tx1">
                  <a:lumMod val="50000"/>
                  <a:lumOff val="50000"/>
                </a:schemeClr>
              </a:solidFill>
            </a:endParaRPr>
          </a:p>
        </p:txBody>
      </p:sp>
    </p:spTree>
    <p:extLst>
      <p:ext uri="{BB962C8B-B14F-4D97-AF65-F5344CB8AC3E}">
        <p14:creationId xmlns:p14="http://schemas.microsoft.com/office/powerpoint/2010/main" val="3041355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25612-3B07-E97E-E701-2FF11960B328}"/>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E1909183-6C1F-F8FA-603E-B9E7CB03E561}"/>
              </a:ext>
            </a:extLst>
          </p:cNvPr>
          <p:cNvSpPr txBox="1"/>
          <p:nvPr/>
        </p:nvSpPr>
        <p:spPr>
          <a:xfrm>
            <a:off x="430002" y="320941"/>
            <a:ext cx="9759027" cy="1015663"/>
          </a:xfrm>
          <a:prstGeom prst="rect">
            <a:avLst/>
          </a:prstGeom>
          <a:noFill/>
        </p:spPr>
        <p:txBody>
          <a:bodyPr wrap="square" rtlCol="0">
            <a:spAutoFit/>
          </a:bodyPr>
          <a:lstStyle/>
          <a:p>
            <a:r>
              <a:rPr lang="en-US" sz="6000" dirty="0">
                <a:solidFill>
                  <a:srgbClr val="B88E00"/>
                </a:solidFill>
              </a:rPr>
              <a:t>Welke taal </a:t>
            </a:r>
            <a:r>
              <a:rPr lang="en-US" sz="6000" dirty="0" err="1">
                <a:solidFill>
                  <a:srgbClr val="B88E00"/>
                </a:solidFill>
              </a:rPr>
              <a:t>gebruik</a:t>
            </a:r>
            <a:r>
              <a:rPr lang="en-US" sz="6000" dirty="0">
                <a:solidFill>
                  <a:srgbClr val="B88E00"/>
                </a:solidFill>
              </a:rPr>
              <a:t> je?</a:t>
            </a:r>
            <a:endParaRPr lang="en-US" dirty="0">
              <a:solidFill>
                <a:schemeClr val="tx1">
                  <a:lumMod val="50000"/>
                  <a:lumOff val="50000"/>
                </a:schemeClr>
              </a:solidFill>
            </a:endParaRPr>
          </a:p>
        </p:txBody>
      </p:sp>
      <p:sp>
        <p:nvSpPr>
          <p:cNvPr id="5" name="Rechthoek 4">
            <a:extLst>
              <a:ext uri="{FF2B5EF4-FFF2-40B4-BE49-F238E27FC236}">
                <a16:creationId xmlns:a16="http://schemas.microsoft.com/office/drawing/2014/main" id="{8081A146-51D1-759D-B792-D866D934BF06}"/>
              </a:ext>
            </a:extLst>
          </p:cNvPr>
          <p:cNvSpPr/>
          <p:nvPr/>
        </p:nvSpPr>
        <p:spPr>
          <a:xfrm>
            <a:off x="6994570" y="2757576"/>
            <a:ext cx="6105002" cy="3026626"/>
          </a:xfrm>
          <a:prstGeom prst="rect">
            <a:avLst/>
          </a:prstGeom>
        </p:spPr>
        <p:txBody>
          <a:bodyPr vert="horz" lIns="91440" tIns="45720" rIns="91440" bIns="45720" rtlCol="0">
            <a:normAutofit/>
          </a:bodyPr>
          <a:lstStyle/>
          <a:p>
            <a:pPr marL="179705" indent="-205105">
              <a:lnSpc>
                <a:spcPct val="150000"/>
              </a:lnSpc>
              <a:spcBef>
                <a:spcPts val="600"/>
              </a:spcBef>
            </a:pPr>
            <a:br>
              <a:rPr lang="en-US" sz="1100" dirty="0">
                <a:highlight>
                  <a:srgbClr val="FFFF00"/>
                </a:highlight>
              </a:rPr>
            </a:br>
            <a:endParaRPr lang="en-US" sz="1100" dirty="0"/>
          </a:p>
        </p:txBody>
      </p:sp>
      <p:sp>
        <p:nvSpPr>
          <p:cNvPr id="9" name="Tekstvak 8">
            <a:extLst>
              <a:ext uri="{FF2B5EF4-FFF2-40B4-BE49-F238E27FC236}">
                <a16:creationId xmlns:a16="http://schemas.microsoft.com/office/drawing/2014/main" id="{1C1F7EF7-25AE-7AE6-D3FD-9969B947D15C}"/>
              </a:ext>
            </a:extLst>
          </p:cNvPr>
          <p:cNvSpPr txBox="1"/>
          <p:nvPr/>
        </p:nvSpPr>
        <p:spPr>
          <a:xfrm>
            <a:off x="430002" y="1604596"/>
            <a:ext cx="10857591" cy="4179606"/>
          </a:xfrm>
          <a:prstGeom prst="rect">
            <a:avLst/>
          </a:prstGeom>
          <a:noFill/>
        </p:spPr>
        <p:txBody>
          <a:bodyPr wrap="square">
            <a:spAutoFit/>
          </a:bodyPr>
          <a:lstStyle/>
          <a:p>
            <a:pPr>
              <a:lnSpc>
                <a:spcPct val="114000"/>
              </a:lnSpc>
            </a:pPr>
            <a:r>
              <a:rPr lang="nl-NL" dirty="0">
                <a:solidFill>
                  <a:schemeClr val="tx1">
                    <a:lumMod val="65000"/>
                    <a:lumOff val="35000"/>
                  </a:schemeClr>
                </a:solidFill>
              </a:rPr>
              <a:t>Hoe je dit toepast in 3 stappen:</a:t>
            </a:r>
          </a:p>
          <a:p>
            <a:pPr>
              <a:lnSpc>
                <a:spcPct val="114000"/>
              </a:lnSpc>
            </a:pPr>
            <a:endParaRPr lang="nl-NL" dirty="0">
              <a:solidFill>
                <a:schemeClr val="tx1">
                  <a:lumMod val="65000"/>
                  <a:lumOff val="35000"/>
                </a:schemeClr>
              </a:solidFill>
            </a:endParaRPr>
          </a:p>
          <a:p>
            <a:pPr marL="457200" lvl="0" indent="-457200">
              <a:lnSpc>
                <a:spcPct val="114000"/>
              </a:lnSpc>
              <a:buClr>
                <a:srgbClr val="B88E00"/>
              </a:buClr>
              <a:buFont typeface="+mj-lt"/>
              <a:buAutoNum type="arabicPeriod"/>
            </a:pPr>
            <a:r>
              <a:rPr lang="nl-NL" b="1" dirty="0">
                <a:solidFill>
                  <a:srgbClr val="456E73"/>
                </a:solidFill>
              </a:rPr>
              <a:t>Herken de oriëntatie</a:t>
            </a:r>
            <a:r>
              <a:rPr lang="nl-NL" b="1" dirty="0">
                <a:solidFill>
                  <a:schemeClr val="tx1">
                    <a:lumMod val="65000"/>
                    <a:lumOff val="35000"/>
                  </a:schemeClr>
                </a:solidFill>
              </a:rPr>
              <a:t>:</a:t>
            </a:r>
            <a:r>
              <a:rPr lang="nl-NL" dirty="0">
                <a:solidFill>
                  <a:schemeClr val="tx1">
                    <a:lumMod val="65000"/>
                    <a:lumOff val="35000"/>
                  </a:schemeClr>
                </a:solidFill>
              </a:rPr>
              <a:t> Luister in een gesprek naar de woorden die de ander gebruikt. Vallen termen als "business case" en "marge"? Dan zit je in Model 1 of 2. Hoort je woorden als "stakeholders" of "impact"? Dan is de ander waarschijnlijk Model 3 of 4. </a:t>
            </a:r>
          </a:p>
          <a:p>
            <a:pPr marL="457200" lvl="0" indent="-457200">
              <a:lnSpc>
                <a:spcPct val="114000"/>
              </a:lnSpc>
              <a:buClr>
                <a:srgbClr val="B88E00"/>
              </a:buClr>
              <a:buFont typeface="+mj-lt"/>
              <a:buAutoNum type="arabicPeriod"/>
            </a:pPr>
            <a:endParaRPr lang="nl-NL" dirty="0">
              <a:solidFill>
                <a:schemeClr val="tx1">
                  <a:lumMod val="65000"/>
                  <a:lumOff val="35000"/>
                </a:schemeClr>
              </a:solidFill>
            </a:endParaRPr>
          </a:p>
          <a:p>
            <a:pPr marL="457200" lvl="0" indent="-457200">
              <a:lnSpc>
                <a:spcPct val="114000"/>
              </a:lnSpc>
              <a:buClr>
                <a:srgbClr val="B88E00"/>
              </a:buClr>
              <a:buFont typeface="+mj-lt"/>
              <a:buAutoNum type="arabicPeriod"/>
            </a:pPr>
            <a:r>
              <a:rPr lang="nl-NL" b="1" dirty="0">
                <a:solidFill>
                  <a:srgbClr val="456E73"/>
                </a:solidFill>
              </a:rPr>
              <a:t>Kies je woorden:</a:t>
            </a:r>
            <a:r>
              <a:rPr lang="nl-NL" dirty="0">
                <a:solidFill>
                  <a:srgbClr val="456E73"/>
                </a:solidFill>
              </a:rPr>
              <a:t> </a:t>
            </a:r>
            <a:r>
              <a:rPr lang="nl-NL" dirty="0">
                <a:solidFill>
                  <a:schemeClr val="tx1">
                    <a:lumMod val="65000"/>
                    <a:lumOff val="35000"/>
                  </a:schemeClr>
                </a:solidFill>
              </a:rPr>
              <a:t>Pas je eigen vocabulaire aan. Gebruik bij een financieel gedreven partner (Model 1) bijvoorbeeld nooit abstracte woorden zoals 'hoop' of 'planetaire grenzen'; zij reageren alleen op harde feiten en de business case.</a:t>
            </a:r>
          </a:p>
          <a:p>
            <a:pPr marL="457200" lvl="0" indent="-457200">
              <a:lnSpc>
                <a:spcPct val="114000"/>
              </a:lnSpc>
              <a:buClr>
                <a:srgbClr val="B88E00"/>
              </a:buClr>
              <a:buFont typeface="+mj-lt"/>
              <a:buAutoNum type="arabicPeriod"/>
            </a:pPr>
            <a:endParaRPr lang="nl-NL" dirty="0">
              <a:solidFill>
                <a:schemeClr val="tx1">
                  <a:lumMod val="65000"/>
                  <a:lumOff val="35000"/>
                </a:schemeClr>
              </a:solidFill>
            </a:endParaRPr>
          </a:p>
          <a:p>
            <a:pPr marL="457200" lvl="0" indent="-457200">
              <a:lnSpc>
                <a:spcPct val="114000"/>
              </a:lnSpc>
              <a:buClr>
                <a:srgbClr val="B88E00"/>
              </a:buClr>
              <a:buFont typeface="+mj-lt"/>
              <a:buAutoNum type="arabicPeriod"/>
            </a:pPr>
            <a:r>
              <a:rPr lang="nl-NL" b="1" dirty="0">
                <a:solidFill>
                  <a:srgbClr val="456E73"/>
                </a:solidFill>
              </a:rPr>
              <a:t>Toon het juiste bewijs</a:t>
            </a:r>
            <a:r>
              <a:rPr lang="nl-NL" b="1" dirty="0">
                <a:solidFill>
                  <a:schemeClr val="tx1">
                    <a:lumMod val="65000"/>
                    <a:lumOff val="35000"/>
                  </a:schemeClr>
                </a:solidFill>
              </a:rPr>
              <a:t>:</a:t>
            </a:r>
            <a:r>
              <a:rPr lang="nl-NL" dirty="0">
                <a:solidFill>
                  <a:schemeClr val="tx1">
                    <a:lumMod val="65000"/>
                    <a:lumOff val="35000"/>
                  </a:schemeClr>
                </a:solidFill>
              </a:rPr>
              <a:t> Zorg dat je de data bij de hand heeft die bij hún model past. Een CFO (Model 1) overtuig je met een kosten-batenanalyse, terwijl je een visionaire oprichter (Model 5) eerder mee krijgt met een </a:t>
            </a:r>
            <a:r>
              <a:rPr lang="nl-NL" dirty="0" err="1">
                <a:solidFill>
                  <a:schemeClr val="tx1">
                    <a:lumMod val="65000"/>
                    <a:lumOff val="35000"/>
                  </a:schemeClr>
                </a:solidFill>
              </a:rPr>
              <a:t>Theory</a:t>
            </a:r>
            <a:r>
              <a:rPr lang="nl-NL" dirty="0">
                <a:solidFill>
                  <a:schemeClr val="tx1">
                    <a:lumMod val="65000"/>
                    <a:lumOff val="35000"/>
                  </a:schemeClr>
                </a:solidFill>
              </a:rPr>
              <a:t> of Change of wetenschappelijke ecologische rapporten</a:t>
            </a:r>
          </a:p>
        </p:txBody>
      </p:sp>
      <p:grpSp>
        <p:nvGrpSpPr>
          <p:cNvPr id="2" name="Groep 1">
            <a:extLst>
              <a:ext uri="{FF2B5EF4-FFF2-40B4-BE49-F238E27FC236}">
                <a16:creationId xmlns:a16="http://schemas.microsoft.com/office/drawing/2014/main" id="{133F72C0-6576-1D07-6C19-C2329F326540}"/>
              </a:ext>
            </a:extLst>
          </p:cNvPr>
          <p:cNvGrpSpPr/>
          <p:nvPr/>
        </p:nvGrpSpPr>
        <p:grpSpPr>
          <a:xfrm>
            <a:off x="0" y="6280583"/>
            <a:ext cx="12192000" cy="573341"/>
            <a:chOff x="0" y="6280583"/>
            <a:chExt cx="12192000" cy="573341"/>
          </a:xfrm>
        </p:grpSpPr>
        <p:grpSp>
          <p:nvGrpSpPr>
            <p:cNvPr id="3" name="Groep 2">
              <a:extLst>
                <a:ext uri="{FF2B5EF4-FFF2-40B4-BE49-F238E27FC236}">
                  <a16:creationId xmlns:a16="http://schemas.microsoft.com/office/drawing/2014/main" id="{0D802163-F082-0888-1171-F1D75563C8A6}"/>
                </a:ext>
              </a:extLst>
            </p:cNvPr>
            <p:cNvGrpSpPr/>
            <p:nvPr/>
          </p:nvGrpSpPr>
          <p:grpSpPr>
            <a:xfrm>
              <a:off x="0" y="6280583"/>
              <a:ext cx="12192000" cy="573341"/>
              <a:chOff x="0" y="6280583"/>
              <a:chExt cx="12192000" cy="573341"/>
            </a:xfrm>
          </p:grpSpPr>
          <p:sp>
            <p:nvSpPr>
              <p:cNvPr id="14" name="Rechthoek 13">
                <a:extLst>
                  <a:ext uri="{FF2B5EF4-FFF2-40B4-BE49-F238E27FC236}">
                    <a16:creationId xmlns:a16="http://schemas.microsoft.com/office/drawing/2014/main" id="{AE213B03-FBA1-0247-758B-B954AB91C997}"/>
                  </a:ext>
                </a:extLst>
              </p:cNvPr>
              <p:cNvSpPr/>
              <p:nvPr/>
            </p:nvSpPr>
            <p:spPr>
              <a:xfrm>
                <a:off x="0" y="6280583"/>
                <a:ext cx="12192000" cy="573341"/>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grpSp>
            <p:nvGrpSpPr>
              <p:cNvPr id="15" name="Groep 14">
                <a:extLst>
                  <a:ext uri="{FF2B5EF4-FFF2-40B4-BE49-F238E27FC236}">
                    <a16:creationId xmlns:a16="http://schemas.microsoft.com/office/drawing/2014/main" id="{6B5EF353-4CEA-DF3D-C0E9-31939CB29021}"/>
                  </a:ext>
                </a:extLst>
              </p:cNvPr>
              <p:cNvGrpSpPr/>
              <p:nvPr/>
            </p:nvGrpSpPr>
            <p:grpSpPr>
              <a:xfrm>
                <a:off x="201359" y="6364575"/>
                <a:ext cx="9791269" cy="428282"/>
                <a:chOff x="549663" y="6430103"/>
                <a:chExt cx="9791269" cy="428282"/>
              </a:xfrm>
            </p:grpSpPr>
            <p:sp>
              <p:nvSpPr>
                <p:cNvPr id="17" name="Rechthoek 16">
                  <a:extLst>
                    <a:ext uri="{FF2B5EF4-FFF2-40B4-BE49-F238E27FC236}">
                      <a16:creationId xmlns:a16="http://schemas.microsoft.com/office/drawing/2014/main" id="{5B20D42C-FCB3-65AB-74CD-6A174A65F320}"/>
                    </a:ext>
                  </a:extLst>
                </p:cNvPr>
                <p:cNvSpPr/>
                <p:nvPr/>
              </p:nvSpPr>
              <p:spPr>
                <a:xfrm>
                  <a:off x="2550947"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18" name="Rechthoek 17">
                  <a:extLst>
                    <a:ext uri="{FF2B5EF4-FFF2-40B4-BE49-F238E27FC236}">
                      <a16:creationId xmlns:a16="http://schemas.microsoft.com/office/drawing/2014/main" id="{97EB1822-5ED6-8C87-F715-60AA97CEBF51}"/>
                    </a:ext>
                  </a:extLst>
                </p:cNvPr>
                <p:cNvSpPr/>
                <p:nvPr/>
              </p:nvSpPr>
              <p:spPr>
                <a:xfrm>
                  <a:off x="8533557" y="6443671"/>
                  <a:ext cx="1807375" cy="387976"/>
                </a:xfrm>
                <a:prstGeom prst="rect">
                  <a:avLst/>
                </a:prstGeom>
                <a:solidFill>
                  <a:srgbClr val="FDF3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19" name="Rechthoek 18">
                  <a:extLst>
                    <a:ext uri="{FF2B5EF4-FFF2-40B4-BE49-F238E27FC236}">
                      <a16:creationId xmlns:a16="http://schemas.microsoft.com/office/drawing/2014/main" id="{18059A97-636A-182E-BC8A-75658D9FF437}"/>
                    </a:ext>
                  </a:extLst>
                </p:cNvPr>
                <p:cNvSpPr/>
                <p:nvPr/>
              </p:nvSpPr>
              <p:spPr>
                <a:xfrm>
                  <a:off x="6563006" y="6438085"/>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20" name="Rechthoek 19">
                  <a:extLst>
                    <a:ext uri="{FF2B5EF4-FFF2-40B4-BE49-F238E27FC236}">
                      <a16:creationId xmlns:a16="http://schemas.microsoft.com/office/drawing/2014/main" id="{05BEDFCF-3D4A-9346-C373-DAD2E6C153B9}"/>
                    </a:ext>
                  </a:extLst>
                </p:cNvPr>
                <p:cNvSpPr/>
                <p:nvPr/>
              </p:nvSpPr>
              <p:spPr>
                <a:xfrm>
                  <a:off x="4592455"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21" name="Rechthoek 20">
                  <a:extLst>
                    <a:ext uri="{FF2B5EF4-FFF2-40B4-BE49-F238E27FC236}">
                      <a16:creationId xmlns:a16="http://schemas.microsoft.com/office/drawing/2014/main" id="{97C89540-4552-BE88-CE02-481800CDCC76}"/>
                    </a:ext>
                  </a:extLst>
                </p:cNvPr>
                <p:cNvSpPr/>
                <p:nvPr/>
              </p:nvSpPr>
              <p:spPr>
                <a:xfrm>
                  <a:off x="549663" y="6443671"/>
                  <a:ext cx="1807373"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pic>
              <p:nvPicPr>
                <p:cNvPr id="22" name="Graphic 21" descr="Roos met effen opvulling">
                  <a:extLst>
                    <a:ext uri="{FF2B5EF4-FFF2-40B4-BE49-F238E27FC236}">
                      <a16:creationId xmlns:a16="http://schemas.microsoft.com/office/drawing/2014/main" id="{A86A1FE7-1B44-347F-C0FB-CB65168568B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4407" y="6468382"/>
                  <a:ext cx="338554" cy="338554"/>
                </a:xfrm>
                <a:prstGeom prst="rect">
                  <a:avLst/>
                </a:prstGeom>
              </p:spPr>
            </p:pic>
            <p:pic>
              <p:nvPicPr>
                <p:cNvPr id="23" name="Graphic 22" descr="Tandwielen met effen opvulling">
                  <a:extLst>
                    <a:ext uri="{FF2B5EF4-FFF2-40B4-BE49-F238E27FC236}">
                      <a16:creationId xmlns:a16="http://schemas.microsoft.com/office/drawing/2014/main" id="{1C106104-77DB-7AB8-4167-347282BE14F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851299" y="6436563"/>
                  <a:ext cx="421822" cy="421822"/>
                </a:xfrm>
                <a:prstGeom prst="rect">
                  <a:avLst/>
                </a:prstGeom>
              </p:spPr>
            </p:pic>
            <p:pic>
              <p:nvPicPr>
                <p:cNvPr id="24" name="Graphic 23" descr="Controlelijst met effen opvulling">
                  <a:extLst>
                    <a:ext uri="{FF2B5EF4-FFF2-40B4-BE49-F238E27FC236}">
                      <a16:creationId xmlns:a16="http://schemas.microsoft.com/office/drawing/2014/main" id="{EDE334A9-D2EF-6EB5-416D-F1A6CC0E638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913272" y="6467743"/>
                  <a:ext cx="362517" cy="362517"/>
                </a:xfrm>
                <a:prstGeom prst="rect">
                  <a:avLst/>
                </a:prstGeom>
              </p:spPr>
            </p:pic>
            <p:pic>
              <p:nvPicPr>
                <p:cNvPr id="25" name="Graphic 24" descr="Chatballon met effen opvulling">
                  <a:extLst>
                    <a:ext uri="{FF2B5EF4-FFF2-40B4-BE49-F238E27FC236}">
                      <a16:creationId xmlns:a16="http://schemas.microsoft.com/office/drawing/2014/main" id="{41AE596A-7B38-0C26-397B-FBCE219C4B0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751077" y="6436563"/>
                  <a:ext cx="421543" cy="421543"/>
                </a:xfrm>
                <a:prstGeom prst="rect">
                  <a:avLst/>
                </a:prstGeom>
              </p:spPr>
            </p:pic>
            <p:pic>
              <p:nvPicPr>
                <p:cNvPr id="26" name="Graphic 25" descr="Gebruiker met effen opvulling">
                  <a:extLst>
                    <a:ext uri="{FF2B5EF4-FFF2-40B4-BE49-F238E27FC236}">
                      <a16:creationId xmlns:a16="http://schemas.microsoft.com/office/drawing/2014/main" id="{625AAA05-9FBD-8C45-978B-D0F6C2AAD8C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700085" y="6430103"/>
                  <a:ext cx="401564" cy="401564"/>
                </a:xfrm>
                <a:prstGeom prst="rect">
                  <a:avLst/>
                </a:prstGeom>
              </p:spPr>
            </p:pic>
          </p:grpSp>
          <p:sp>
            <p:nvSpPr>
              <p:cNvPr id="16" name="Freeform 9">
                <a:extLst>
                  <a:ext uri="{FF2B5EF4-FFF2-40B4-BE49-F238E27FC236}">
                    <a16:creationId xmlns:a16="http://schemas.microsoft.com/office/drawing/2014/main" id="{4B9158B7-05C1-3827-A520-C8CAE2FDCC19}"/>
                  </a:ext>
                </a:extLst>
              </p:cNvPr>
              <p:cNvSpPr/>
              <p:nvPr/>
            </p:nvSpPr>
            <p:spPr>
              <a:xfrm>
                <a:off x="10331048" y="6376815"/>
                <a:ext cx="1678497" cy="401565"/>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6" name="Tekstvak 5">
              <a:extLst>
                <a:ext uri="{FF2B5EF4-FFF2-40B4-BE49-F238E27FC236}">
                  <a16:creationId xmlns:a16="http://schemas.microsoft.com/office/drawing/2014/main" id="{CDE4FAD5-2030-1312-94B8-472F9DA671C9}"/>
                </a:ext>
              </a:extLst>
            </p:cNvPr>
            <p:cNvSpPr txBox="1"/>
            <p:nvPr/>
          </p:nvSpPr>
          <p:spPr>
            <a:xfrm>
              <a:off x="1230229" y="6403533"/>
              <a:ext cx="649537" cy="338554"/>
            </a:xfrm>
            <a:prstGeom prst="rect">
              <a:avLst/>
            </a:prstGeom>
            <a:noFill/>
          </p:spPr>
          <p:txBody>
            <a:bodyPr wrap="none" rtlCol="0">
              <a:spAutoFit/>
            </a:bodyPr>
            <a:lstStyle/>
            <a:p>
              <a:r>
                <a:rPr lang="en-US" sz="1600" dirty="0">
                  <a:solidFill>
                    <a:srgbClr val="CADFE1"/>
                  </a:solidFill>
                </a:rPr>
                <a:t>Begin</a:t>
              </a:r>
            </a:p>
          </p:txBody>
        </p:sp>
        <p:sp>
          <p:nvSpPr>
            <p:cNvPr id="7" name="Tekstvak 6">
              <a:extLst>
                <a:ext uri="{FF2B5EF4-FFF2-40B4-BE49-F238E27FC236}">
                  <a16:creationId xmlns:a16="http://schemas.microsoft.com/office/drawing/2014/main" id="{32781D9C-FC4E-DFE1-9AE9-B60478AD16EC}"/>
                </a:ext>
              </a:extLst>
            </p:cNvPr>
            <p:cNvSpPr txBox="1"/>
            <p:nvPr/>
          </p:nvSpPr>
          <p:spPr>
            <a:xfrm>
              <a:off x="3147346" y="6408684"/>
              <a:ext cx="804707" cy="338554"/>
            </a:xfrm>
            <a:prstGeom prst="rect">
              <a:avLst/>
            </a:prstGeom>
            <a:noFill/>
          </p:spPr>
          <p:txBody>
            <a:bodyPr wrap="none" rtlCol="0">
              <a:spAutoFit/>
            </a:bodyPr>
            <a:lstStyle/>
            <a:p>
              <a:r>
                <a:rPr lang="en-US" sz="1600" dirty="0">
                  <a:solidFill>
                    <a:srgbClr val="CADFE1"/>
                  </a:solidFill>
                </a:rPr>
                <a:t>Richt in</a:t>
              </a:r>
            </a:p>
          </p:txBody>
        </p:sp>
        <p:sp>
          <p:nvSpPr>
            <p:cNvPr id="8" name="Tekstvak 7">
              <a:extLst>
                <a:ext uri="{FF2B5EF4-FFF2-40B4-BE49-F238E27FC236}">
                  <a16:creationId xmlns:a16="http://schemas.microsoft.com/office/drawing/2014/main" id="{94410B24-F640-C7F1-3507-96E6C0461C48}"/>
                </a:ext>
              </a:extLst>
            </p:cNvPr>
            <p:cNvSpPr txBox="1"/>
            <p:nvPr/>
          </p:nvSpPr>
          <p:spPr>
            <a:xfrm>
              <a:off x="5187784" y="6411723"/>
              <a:ext cx="826252" cy="338554"/>
            </a:xfrm>
            <a:prstGeom prst="rect">
              <a:avLst/>
            </a:prstGeom>
            <a:noFill/>
          </p:spPr>
          <p:txBody>
            <a:bodyPr wrap="none" rtlCol="0">
              <a:spAutoFit/>
            </a:bodyPr>
            <a:lstStyle/>
            <a:p>
              <a:r>
                <a:rPr lang="en-US" sz="1600" dirty="0">
                  <a:solidFill>
                    <a:srgbClr val="CADFE1"/>
                  </a:solidFill>
                </a:rPr>
                <a:t>Pak aan</a:t>
              </a:r>
            </a:p>
          </p:txBody>
        </p:sp>
        <p:sp>
          <p:nvSpPr>
            <p:cNvPr id="12" name="Tekstvak 11">
              <a:extLst>
                <a:ext uri="{FF2B5EF4-FFF2-40B4-BE49-F238E27FC236}">
                  <a16:creationId xmlns:a16="http://schemas.microsoft.com/office/drawing/2014/main" id="{A6BC8E12-2A20-0105-90FB-8AB0FB4E12AB}"/>
                </a:ext>
              </a:extLst>
            </p:cNvPr>
            <p:cNvSpPr txBox="1"/>
            <p:nvPr/>
          </p:nvSpPr>
          <p:spPr>
            <a:xfrm>
              <a:off x="6988050" y="6403533"/>
              <a:ext cx="1146981" cy="338554"/>
            </a:xfrm>
            <a:prstGeom prst="rect">
              <a:avLst/>
            </a:prstGeom>
            <a:noFill/>
          </p:spPr>
          <p:txBody>
            <a:bodyPr wrap="none" rtlCol="0">
              <a:spAutoFit/>
            </a:bodyPr>
            <a:lstStyle/>
            <a:p>
              <a:r>
                <a:rPr lang="en-US" sz="1600" dirty="0">
                  <a:solidFill>
                    <a:srgbClr val="CADFE1"/>
                  </a:solidFill>
                </a:rPr>
                <a:t>Meet - deel</a:t>
              </a:r>
            </a:p>
          </p:txBody>
        </p:sp>
        <p:sp>
          <p:nvSpPr>
            <p:cNvPr id="13" name="Tekstvak 12">
              <a:extLst>
                <a:ext uri="{FF2B5EF4-FFF2-40B4-BE49-F238E27FC236}">
                  <a16:creationId xmlns:a16="http://schemas.microsoft.com/office/drawing/2014/main" id="{6159FA6F-7CA9-BCD7-2CDA-B10F12102D67}"/>
                </a:ext>
              </a:extLst>
            </p:cNvPr>
            <p:cNvSpPr txBox="1"/>
            <p:nvPr/>
          </p:nvSpPr>
          <p:spPr>
            <a:xfrm>
              <a:off x="8721646" y="6411723"/>
              <a:ext cx="1225528" cy="338554"/>
            </a:xfrm>
            <a:prstGeom prst="rect">
              <a:avLst/>
            </a:prstGeom>
            <a:noFill/>
          </p:spPr>
          <p:txBody>
            <a:bodyPr wrap="none" rtlCol="0">
              <a:spAutoFit/>
            </a:bodyPr>
            <a:lstStyle/>
            <a:p>
              <a:r>
                <a:rPr lang="en-US" sz="1600" dirty="0">
                  <a:solidFill>
                    <a:srgbClr val="B88E00"/>
                  </a:solidFill>
                </a:rPr>
                <a:t>Werk samen</a:t>
              </a:r>
            </a:p>
          </p:txBody>
        </p:sp>
      </p:grpSp>
    </p:spTree>
    <p:extLst>
      <p:ext uri="{BB962C8B-B14F-4D97-AF65-F5344CB8AC3E}">
        <p14:creationId xmlns:p14="http://schemas.microsoft.com/office/powerpoint/2010/main" val="41685984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ECEF0-3F3E-B47B-2446-AFD573FF8B21}"/>
            </a:ext>
          </a:extLst>
        </p:cNvPr>
        <p:cNvGrpSpPr/>
        <p:nvPr/>
      </p:nvGrpSpPr>
      <p:grpSpPr>
        <a:xfrm>
          <a:off x="0" y="0"/>
          <a:ext cx="0" cy="0"/>
          <a:chOff x="0" y="0"/>
          <a:chExt cx="0" cy="0"/>
        </a:xfrm>
      </p:grpSpPr>
      <p:sp>
        <p:nvSpPr>
          <p:cNvPr id="15" name="Rechthoek 14">
            <a:extLst>
              <a:ext uri="{FF2B5EF4-FFF2-40B4-BE49-F238E27FC236}">
                <a16:creationId xmlns:a16="http://schemas.microsoft.com/office/drawing/2014/main" id="{1941BE2A-8192-AE04-3C9C-2001986162C1}"/>
              </a:ext>
            </a:extLst>
          </p:cNvPr>
          <p:cNvSpPr/>
          <p:nvPr/>
        </p:nvSpPr>
        <p:spPr>
          <a:xfrm>
            <a:off x="8725989" y="0"/>
            <a:ext cx="3466011" cy="6858000"/>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kstvak 3">
            <a:extLst>
              <a:ext uri="{FF2B5EF4-FFF2-40B4-BE49-F238E27FC236}">
                <a16:creationId xmlns:a16="http://schemas.microsoft.com/office/drawing/2014/main" id="{490E4A8F-48EA-4056-F161-B252D011DD10}"/>
              </a:ext>
            </a:extLst>
          </p:cNvPr>
          <p:cNvSpPr txBox="1"/>
          <p:nvPr/>
        </p:nvSpPr>
        <p:spPr>
          <a:xfrm>
            <a:off x="430003" y="320942"/>
            <a:ext cx="9759027" cy="1292533"/>
          </a:xfrm>
          <a:prstGeom prst="rect">
            <a:avLst/>
          </a:prstGeom>
          <a:noFill/>
        </p:spPr>
        <p:txBody>
          <a:bodyPr wrap="square" rtlCol="0">
            <a:spAutoFit/>
          </a:bodyPr>
          <a:lstStyle/>
          <a:p>
            <a:r>
              <a:rPr lang="en-US" sz="5999">
                <a:solidFill>
                  <a:srgbClr val="B88E00"/>
                </a:solidFill>
              </a:rPr>
              <a:t>Case: Maison Vermeer</a:t>
            </a:r>
            <a:endParaRPr lang="en-US" sz="5999">
              <a:solidFill>
                <a:schemeClr val="tx1">
                  <a:lumMod val="50000"/>
                  <a:lumOff val="50000"/>
                </a:schemeClr>
              </a:solidFill>
            </a:endParaRPr>
          </a:p>
          <a:p>
            <a:endParaRPr lang="en-US">
              <a:solidFill>
                <a:schemeClr val="tx1">
                  <a:lumMod val="50000"/>
                  <a:lumOff val="50000"/>
                </a:schemeClr>
              </a:solidFill>
            </a:endParaRPr>
          </a:p>
        </p:txBody>
      </p:sp>
      <p:sp>
        <p:nvSpPr>
          <p:cNvPr id="5" name="Rechthoek 4">
            <a:extLst>
              <a:ext uri="{FF2B5EF4-FFF2-40B4-BE49-F238E27FC236}">
                <a16:creationId xmlns:a16="http://schemas.microsoft.com/office/drawing/2014/main" id="{06B01C00-58E2-6051-202F-095571532A9A}"/>
              </a:ext>
            </a:extLst>
          </p:cNvPr>
          <p:cNvSpPr/>
          <p:nvPr/>
        </p:nvSpPr>
        <p:spPr>
          <a:xfrm>
            <a:off x="6994570" y="2757576"/>
            <a:ext cx="6105002" cy="3026626"/>
          </a:xfrm>
          <a:prstGeom prst="rect">
            <a:avLst/>
          </a:prstGeom>
        </p:spPr>
        <p:txBody>
          <a:bodyPr vert="horz" lIns="91440" tIns="45720" rIns="91440" bIns="45720" rtlCol="0">
            <a:normAutofit/>
          </a:bodyPr>
          <a:lstStyle/>
          <a:p>
            <a:pPr marL="179687" indent="-205084">
              <a:lnSpc>
                <a:spcPct val="150000"/>
              </a:lnSpc>
              <a:spcBef>
                <a:spcPts val="600"/>
              </a:spcBef>
            </a:pPr>
            <a:br>
              <a:rPr lang="en-US" sz="1100">
                <a:highlight>
                  <a:srgbClr val="FFFF00"/>
                </a:highlight>
              </a:rPr>
            </a:br>
            <a:endParaRPr lang="en-US" sz="1100"/>
          </a:p>
        </p:txBody>
      </p:sp>
      <p:sp>
        <p:nvSpPr>
          <p:cNvPr id="11" name="Tekstvak 10">
            <a:extLst>
              <a:ext uri="{FF2B5EF4-FFF2-40B4-BE49-F238E27FC236}">
                <a16:creationId xmlns:a16="http://schemas.microsoft.com/office/drawing/2014/main" id="{506241C3-C056-741D-7EFF-2D3470D81AFA}"/>
              </a:ext>
            </a:extLst>
          </p:cNvPr>
          <p:cNvSpPr txBox="1"/>
          <p:nvPr/>
        </p:nvSpPr>
        <p:spPr>
          <a:xfrm>
            <a:off x="523784" y="1729853"/>
            <a:ext cx="7954010" cy="4708981"/>
          </a:xfrm>
          <a:prstGeom prst="rect">
            <a:avLst/>
          </a:prstGeom>
          <a:noFill/>
        </p:spPr>
        <p:txBody>
          <a:bodyPr wrap="square">
            <a:spAutoFit/>
          </a:bodyPr>
          <a:lstStyle/>
          <a:p>
            <a:pPr marL="342866" indent="-342866" eaLnBrk="0" fontAlgn="base" hangingPunct="0">
              <a:lnSpc>
                <a:spcPts val="3000"/>
              </a:lnSpc>
              <a:spcBef>
                <a:spcPct val="0"/>
              </a:spcBef>
              <a:spcAft>
                <a:spcPct val="0"/>
              </a:spcAft>
              <a:buClr>
                <a:srgbClr val="B88E00"/>
              </a:buClr>
              <a:buFont typeface="Wingdings" pitchFamily="2" charset="2"/>
              <a:buChar char="Ø"/>
            </a:pPr>
            <a:r>
              <a:rPr lang="nl-NL" altLang="nl-NL" sz="2000" b="1" dirty="0">
                <a:solidFill>
                  <a:srgbClr val="456E73"/>
                </a:solidFill>
                <a:ea typeface="Times New Roman" panose="02020603050405020304" pitchFamily="18" charset="0"/>
              </a:rPr>
              <a:t>Chocolaterie Maison Vermeer</a:t>
            </a:r>
            <a:r>
              <a:rPr lang="nl-NL" altLang="nl-NL" sz="2000" dirty="0">
                <a:solidFill>
                  <a:srgbClr val="456E73"/>
                </a:solidFill>
                <a:ea typeface="Times New Roman" panose="02020603050405020304" pitchFamily="18" charset="0"/>
              </a:rPr>
              <a:t> </a:t>
            </a:r>
            <a:r>
              <a:rPr lang="nl-NL" altLang="nl-NL" sz="2000" dirty="0">
                <a:solidFill>
                  <a:schemeClr val="tx1">
                    <a:lumMod val="65000"/>
                    <a:lumOff val="35000"/>
                  </a:schemeClr>
                </a:solidFill>
                <a:ea typeface="Times New Roman" panose="02020603050405020304" pitchFamily="18" charset="0"/>
              </a:rPr>
              <a:t>is een </a:t>
            </a:r>
            <a:r>
              <a:rPr lang="nl-NL" altLang="nl-NL" sz="2000" b="1" dirty="0">
                <a:solidFill>
                  <a:srgbClr val="456E73"/>
                </a:solidFill>
                <a:ea typeface="Times New Roman" panose="02020603050405020304" pitchFamily="18" charset="0"/>
              </a:rPr>
              <a:t>derde generatie familiebedrijf</a:t>
            </a:r>
            <a:r>
              <a:rPr lang="nl-NL" altLang="nl-NL" sz="2000" dirty="0">
                <a:solidFill>
                  <a:schemeClr val="tx1">
                    <a:lumMod val="65000"/>
                    <a:lumOff val="35000"/>
                  </a:schemeClr>
                </a:solidFill>
                <a:ea typeface="Times New Roman" panose="02020603050405020304" pitchFamily="18" charset="0"/>
              </a:rPr>
              <a:t>, opgericht in 1915 en gevestigd in Delft </a:t>
            </a:r>
          </a:p>
          <a:p>
            <a:pPr marL="342866" indent="-342866" eaLnBrk="0" fontAlgn="base" hangingPunct="0">
              <a:lnSpc>
                <a:spcPts val="3000"/>
              </a:lnSpc>
              <a:spcBef>
                <a:spcPct val="0"/>
              </a:spcBef>
              <a:spcAft>
                <a:spcPct val="0"/>
              </a:spcAft>
              <a:buClr>
                <a:srgbClr val="B88E00"/>
              </a:buClr>
              <a:buFont typeface="Wingdings" pitchFamily="2" charset="2"/>
              <a:buChar char="Ø"/>
            </a:pPr>
            <a:r>
              <a:rPr lang="nl-NL" altLang="nl-NL" sz="2000" dirty="0">
                <a:solidFill>
                  <a:schemeClr val="tx1">
                    <a:lumMod val="65000"/>
                    <a:lumOff val="35000"/>
                  </a:schemeClr>
                </a:solidFill>
                <a:ea typeface="Times New Roman" panose="02020603050405020304" pitchFamily="18" charset="0"/>
              </a:rPr>
              <a:t>Producent van luxe chocoladeproducten met distributie in meerdere Europese landen</a:t>
            </a:r>
          </a:p>
          <a:p>
            <a:pPr marL="342866" indent="-342866" eaLnBrk="0" fontAlgn="base" hangingPunct="0">
              <a:lnSpc>
                <a:spcPts val="3000"/>
              </a:lnSpc>
              <a:spcBef>
                <a:spcPct val="0"/>
              </a:spcBef>
              <a:spcAft>
                <a:spcPct val="0"/>
              </a:spcAft>
              <a:buClr>
                <a:srgbClr val="B88E00"/>
              </a:buClr>
              <a:buFont typeface="Wingdings" pitchFamily="2" charset="2"/>
              <a:buChar char="Ø"/>
            </a:pPr>
            <a:r>
              <a:rPr lang="nl-NL" altLang="nl-NL" sz="2000" dirty="0">
                <a:solidFill>
                  <a:schemeClr val="tx1">
                    <a:lumMod val="65000"/>
                    <a:lumOff val="35000"/>
                  </a:schemeClr>
                </a:solidFill>
                <a:ea typeface="Times New Roman" panose="02020603050405020304" pitchFamily="18" charset="0"/>
              </a:rPr>
              <a:t>Het bedrijf combineert traditioneel vakmanschap met innovatieve recepturen en een sterke focus op kwaliteit en presentatie </a:t>
            </a:r>
          </a:p>
          <a:p>
            <a:pPr marL="342866" indent="-342866" eaLnBrk="0" fontAlgn="base" hangingPunct="0">
              <a:lnSpc>
                <a:spcPts val="3000"/>
              </a:lnSpc>
              <a:spcBef>
                <a:spcPct val="0"/>
              </a:spcBef>
              <a:spcAft>
                <a:spcPct val="0"/>
              </a:spcAft>
              <a:buClr>
                <a:srgbClr val="B88E00"/>
              </a:buClr>
              <a:buFont typeface="Wingdings" pitchFamily="2" charset="2"/>
              <a:buChar char="Ø"/>
            </a:pPr>
            <a:r>
              <a:rPr lang="nl-NL" altLang="nl-NL" sz="2000" dirty="0">
                <a:solidFill>
                  <a:schemeClr val="tx1">
                    <a:lumMod val="65000"/>
                    <a:lumOff val="35000"/>
                  </a:schemeClr>
                </a:solidFill>
                <a:ea typeface="Times New Roman" panose="02020603050405020304" pitchFamily="18" charset="0"/>
              </a:rPr>
              <a:t>Maison Vermeer produceert </a:t>
            </a:r>
            <a:r>
              <a:rPr lang="nl-NL" altLang="nl-NL" sz="2000" b="1" dirty="0">
                <a:solidFill>
                  <a:srgbClr val="456E73"/>
                </a:solidFill>
                <a:ea typeface="Times New Roman" panose="02020603050405020304" pitchFamily="18" charset="0"/>
              </a:rPr>
              <a:t>bonbons, pralines en chocoladerepen</a:t>
            </a:r>
            <a:r>
              <a:rPr lang="nl-NL" altLang="nl-NL" sz="2000" dirty="0">
                <a:solidFill>
                  <a:srgbClr val="456E73"/>
                </a:solidFill>
                <a:ea typeface="Times New Roman" panose="02020603050405020304" pitchFamily="18" charset="0"/>
              </a:rPr>
              <a:t> </a:t>
            </a:r>
            <a:r>
              <a:rPr lang="nl-NL" altLang="nl-NL" sz="2000" dirty="0">
                <a:solidFill>
                  <a:schemeClr val="tx1">
                    <a:lumMod val="65000"/>
                    <a:lumOff val="35000"/>
                  </a:schemeClr>
                </a:solidFill>
                <a:ea typeface="Times New Roman" panose="02020603050405020304" pitchFamily="18" charset="0"/>
              </a:rPr>
              <a:t>voor het hogere segment van de markt</a:t>
            </a:r>
          </a:p>
          <a:p>
            <a:pPr marL="342866" indent="-342866" eaLnBrk="0" fontAlgn="base" hangingPunct="0">
              <a:lnSpc>
                <a:spcPts val="3000"/>
              </a:lnSpc>
              <a:spcBef>
                <a:spcPct val="0"/>
              </a:spcBef>
              <a:spcAft>
                <a:spcPct val="0"/>
              </a:spcAft>
              <a:buClr>
                <a:srgbClr val="B88E00"/>
              </a:buClr>
              <a:buFont typeface="Wingdings" pitchFamily="2" charset="2"/>
              <a:buChar char="Ø"/>
            </a:pPr>
            <a:r>
              <a:rPr lang="nl-NL" altLang="nl-NL" sz="2000" dirty="0">
                <a:solidFill>
                  <a:schemeClr val="tx1">
                    <a:lumMod val="65000"/>
                    <a:lumOff val="35000"/>
                  </a:schemeClr>
                </a:solidFill>
                <a:ea typeface="Times New Roman" panose="02020603050405020304" pitchFamily="18" charset="0"/>
              </a:rPr>
              <a:t>Het paradepaardje van Maison Vermeer is de </a:t>
            </a:r>
            <a:r>
              <a:rPr lang="nl-NL" altLang="nl-NL" sz="2000" b="1" dirty="0">
                <a:solidFill>
                  <a:srgbClr val="456E73"/>
                </a:solidFill>
                <a:ea typeface="Times New Roman" panose="02020603050405020304" pitchFamily="18" charset="0"/>
              </a:rPr>
              <a:t>Koningsbonbon</a:t>
            </a:r>
            <a:r>
              <a:rPr lang="nl-NL" altLang="nl-NL" sz="2000" dirty="0">
                <a:solidFill>
                  <a:schemeClr val="tx1">
                    <a:lumMod val="65000"/>
                    <a:lumOff val="35000"/>
                  </a:schemeClr>
                </a:solidFill>
                <a:ea typeface="Times New Roman" panose="02020603050405020304" pitchFamily="18" charset="0"/>
              </a:rPr>
              <a:t>: een meesterlijke creatie van pure cacao en fluweelzachte karamel, afgewerkt met sprankelend eetbaar bladgoud.</a:t>
            </a:r>
          </a:p>
          <a:p>
            <a:pPr>
              <a:spcBef>
                <a:spcPts val="600"/>
              </a:spcBef>
              <a:buClr>
                <a:srgbClr val="B88E2E"/>
              </a:buClr>
            </a:pPr>
            <a:endParaRPr lang="en-US" sz="2000" dirty="0">
              <a:solidFill>
                <a:schemeClr val="tx1">
                  <a:lumMod val="65000"/>
                  <a:lumOff val="35000"/>
                </a:schemeClr>
              </a:solidFill>
            </a:endParaRPr>
          </a:p>
        </p:txBody>
      </p:sp>
      <p:sp>
        <p:nvSpPr>
          <p:cNvPr id="16" name="Rechthoek 15">
            <a:extLst>
              <a:ext uri="{FF2B5EF4-FFF2-40B4-BE49-F238E27FC236}">
                <a16:creationId xmlns:a16="http://schemas.microsoft.com/office/drawing/2014/main" id="{C7ADE4A4-F3DC-7FF0-5402-75A840885BD1}"/>
              </a:ext>
            </a:extLst>
          </p:cNvPr>
          <p:cNvSpPr/>
          <p:nvPr/>
        </p:nvSpPr>
        <p:spPr>
          <a:xfrm>
            <a:off x="9052560" y="0"/>
            <a:ext cx="3139440" cy="6858000"/>
          </a:xfrm>
          <a:prstGeom prst="rect">
            <a:avLst/>
          </a:prstGeom>
          <a:solidFill>
            <a:srgbClr val="FDF4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Afbeelding 7" descr="Afbeelding met tekst, logo, Lettertype, ontwerp&#10;&#10;Door AI gegenereerde inhoud is mogelijk onjuist.">
            <a:extLst>
              <a:ext uri="{FF2B5EF4-FFF2-40B4-BE49-F238E27FC236}">
                <a16:creationId xmlns:a16="http://schemas.microsoft.com/office/drawing/2014/main" id="{6CF5D05B-4B23-03F1-CD26-9ED15081D80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52560" y="3672485"/>
            <a:ext cx="3139440" cy="3139440"/>
          </a:xfrm>
          <a:prstGeom prst="rect">
            <a:avLst/>
          </a:prstGeom>
        </p:spPr>
      </p:pic>
      <p:sp>
        <p:nvSpPr>
          <p:cNvPr id="10" name="Rectangle 2">
            <a:extLst>
              <a:ext uri="{FF2B5EF4-FFF2-40B4-BE49-F238E27FC236}">
                <a16:creationId xmlns:a16="http://schemas.microsoft.com/office/drawing/2014/main" id="{297E26E6-61E2-BAAD-4DF4-07E0843DD17B}"/>
              </a:ext>
            </a:extLst>
          </p:cNvPr>
          <p:cNvSpPr>
            <a:spLocks noChangeArrowheads="1"/>
          </p:cNvSpPr>
          <p:nvPr/>
        </p:nvSpPr>
        <p:spPr bwMode="auto">
          <a:xfrm>
            <a:off x="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4" name="Afbeelding 13">
            <a:extLst>
              <a:ext uri="{FF2B5EF4-FFF2-40B4-BE49-F238E27FC236}">
                <a16:creationId xmlns:a16="http://schemas.microsoft.com/office/drawing/2014/main" id="{66CF0399-5677-FB91-11CF-F3F88B255AB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16015" y="123820"/>
            <a:ext cx="1606033" cy="1606033"/>
          </a:xfrm>
          <a:prstGeom prst="rect">
            <a:avLst/>
          </a:prstGeom>
        </p:spPr>
      </p:pic>
    </p:spTree>
    <p:extLst>
      <p:ext uri="{BB962C8B-B14F-4D97-AF65-F5344CB8AC3E}">
        <p14:creationId xmlns:p14="http://schemas.microsoft.com/office/powerpoint/2010/main" val="25012687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EB53B-2895-149C-F133-0E8CC0DAEF60}"/>
            </a:ext>
          </a:extLst>
        </p:cNvPr>
        <p:cNvGrpSpPr/>
        <p:nvPr/>
      </p:nvGrpSpPr>
      <p:grpSpPr>
        <a:xfrm>
          <a:off x="0" y="0"/>
          <a:ext cx="0" cy="0"/>
          <a:chOff x="0" y="0"/>
          <a:chExt cx="0" cy="0"/>
        </a:xfrm>
      </p:grpSpPr>
      <p:sp>
        <p:nvSpPr>
          <p:cNvPr id="2" name="Rechthoek 1">
            <a:extLst>
              <a:ext uri="{FF2B5EF4-FFF2-40B4-BE49-F238E27FC236}">
                <a16:creationId xmlns:a16="http://schemas.microsoft.com/office/drawing/2014/main" id="{52782DF6-F449-6F42-29B5-BD3A312B9D71}"/>
              </a:ext>
            </a:extLst>
          </p:cNvPr>
          <p:cNvSpPr/>
          <p:nvPr/>
        </p:nvSpPr>
        <p:spPr>
          <a:xfrm>
            <a:off x="8739051" y="0"/>
            <a:ext cx="3452949" cy="6858000"/>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kstvak 3">
            <a:extLst>
              <a:ext uri="{FF2B5EF4-FFF2-40B4-BE49-F238E27FC236}">
                <a16:creationId xmlns:a16="http://schemas.microsoft.com/office/drawing/2014/main" id="{5BEFE6ED-A1CB-7959-3E63-726C1F375DE0}"/>
              </a:ext>
            </a:extLst>
          </p:cNvPr>
          <p:cNvSpPr txBox="1"/>
          <p:nvPr/>
        </p:nvSpPr>
        <p:spPr>
          <a:xfrm>
            <a:off x="430003" y="320942"/>
            <a:ext cx="9759027" cy="1292533"/>
          </a:xfrm>
          <a:prstGeom prst="rect">
            <a:avLst/>
          </a:prstGeom>
          <a:noFill/>
        </p:spPr>
        <p:txBody>
          <a:bodyPr wrap="square" rtlCol="0">
            <a:spAutoFit/>
          </a:bodyPr>
          <a:lstStyle/>
          <a:p>
            <a:r>
              <a:rPr lang="en-US" sz="5999">
                <a:solidFill>
                  <a:srgbClr val="B88E00"/>
                </a:solidFill>
              </a:rPr>
              <a:t>Case: Maison Vermeer</a:t>
            </a:r>
            <a:endParaRPr lang="en-US" sz="5999">
              <a:solidFill>
                <a:schemeClr val="tx1">
                  <a:lumMod val="50000"/>
                  <a:lumOff val="50000"/>
                </a:schemeClr>
              </a:solidFill>
            </a:endParaRPr>
          </a:p>
          <a:p>
            <a:endParaRPr lang="en-US">
              <a:solidFill>
                <a:schemeClr val="tx1">
                  <a:lumMod val="50000"/>
                  <a:lumOff val="50000"/>
                </a:schemeClr>
              </a:solidFill>
            </a:endParaRPr>
          </a:p>
        </p:txBody>
      </p:sp>
      <p:sp>
        <p:nvSpPr>
          <p:cNvPr id="5" name="Rechthoek 4">
            <a:extLst>
              <a:ext uri="{FF2B5EF4-FFF2-40B4-BE49-F238E27FC236}">
                <a16:creationId xmlns:a16="http://schemas.microsoft.com/office/drawing/2014/main" id="{22DC3EC2-47EB-B8AC-78F3-77DAF97169B8}"/>
              </a:ext>
            </a:extLst>
          </p:cNvPr>
          <p:cNvSpPr/>
          <p:nvPr/>
        </p:nvSpPr>
        <p:spPr>
          <a:xfrm>
            <a:off x="6994570" y="2757576"/>
            <a:ext cx="6105002" cy="3026626"/>
          </a:xfrm>
          <a:prstGeom prst="rect">
            <a:avLst/>
          </a:prstGeom>
        </p:spPr>
        <p:txBody>
          <a:bodyPr vert="horz" lIns="91440" tIns="45720" rIns="91440" bIns="45720" rtlCol="0">
            <a:normAutofit/>
          </a:bodyPr>
          <a:lstStyle/>
          <a:p>
            <a:pPr marL="179687" indent="-205084">
              <a:lnSpc>
                <a:spcPct val="150000"/>
              </a:lnSpc>
              <a:spcBef>
                <a:spcPts val="600"/>
              </a:spcBef>
            </a:pPr>
            <a:br>
              <a:rPr lang="en-US" sz="1100">
                <a:highlight>
                  <a:srgbClr val="FFFF00"/>
                </a:highlight>
              </a:rPr>
            </a:br>
            <a:endParaRPr lang="en-US" sz="1100"/>
          </a:p>
        </p:txBody>
      </p:sp>
      <p:sp>
        <p:nvSpPr>
          <p:cNvPr id="11" name="Tekstvak 10">
            <a:extLst>
              <a:ext uri="{FF2B5EF4-FFF2-40B4-BE49-F238E27FC236}">
                <a16:creationId xmlns:a16="http://schemas.microsoft.com/office/drawing/2014/main" id="{4B4BE945-5723-9D41-7462-29F4882670F0}"/>
              </a:ext>
            </a:extLst>
          </p:cNvPr>
          <p:cNvSpPr txBox="1"/>
          <p:nvPr/>
        </p:nvSpPr>
        <p:spPr>
          <a:xfrm>
            <a:off x="538897" y="1613604"/>
            <a:ext cx="7063687" cy="3939540"/>
          </a:xfrm>
          <a:prstGeom prst="rect">
            <a:avLst/>
          </a:prstGeom>
          <a:noFill/>
        </p:spPr>
        <p:txBody>
          <a:bodyPr wrap="square">
            <a:spAutoFit/>
          </a:bodyPr>
          <a:lstStyle/>
          <a:p>
            <a:pPr eaLnBrk="0" fontAlgn="base" hangingPunct="0">
              <a:lnSpc>
                <a:spcPts val="3000"/>
              </a:lnSpc>
              <a:spcBef>
                <a:spcPct val="0"/>
              </a:spcBef>
              <a:spcAft>
                <a:spcPct val="0"/>
              </a:spcAft>
            </a:pPr>
            <a:r>
              <a:rPr lang="nl-NL" altLang="nl-NL" sz="2000" b="1" dirty="0">
                <a:solidFill>
                  <a:srgbClr val="456E73"/>
                </a:solidFill>
                <a:ea typeface="Times New Roman" panose="02020603050405020304" pitchFamily="18" charset="0"/>
              </a:rPr>
              <a:t>Kernmerken van het bedrijf</a:t>
            </a:r>
            <a:endParaRPr lang="nl-NL" altLang="nl-NL" sz="2000" b="1" dirty="0">
              <a:solidFill>
                <a:srgbClr val="456E73"/>
              </a:solidFill>
            </a:endParaRPr>
          </a:p>
          <a:p>
            <a:pPr marL="342866" indent="-342866" eaLnBrk="0" fontAlgn="base" hangingPunct="0">
              <a:lnSpc>
                <a:spcPts val="3000"/>
              </a:lnSpc>
              <a:spcBef>
                <a:spcPct val="0"/>
              </a:spcBef>
              <a:spcAft>
                <a:spcPct val="0"/>
              </a:spcAft>
              <a:buClr>
                <a:srgbClr val="B88E00"/>
              </a:buClr>
              <a:buFont typeface="Wingdings" pitchFamily="2" charset="2"/>
              <a:buChar char="Ø"/>
            </a:pPr>
            <a:r>
              <a:rPr lang="nl-NL" altLang="nl-NL" sz="2000" dirty="0">
                <a:solidFill>
                  <a:schemeClr val="tx1">
                    <a:lumMod val="65000"/>
                    <a:lumOff val="35000"/>
                  </a:schemeClr>
                </a:solidFill>
                <a:ea typeface="Times New Roman" panose="02020603050405020304" pitchFamily="18" charset="0"/>
              </a:rPr>
              <a:t>Omzet: € 40 miljoen</a:t>
            </a:r>
          </a:p>
          <a:p>
            <a:pPr marL="342866" indent="-342866" eaLnBrk="0" fontAlgn="base" hangingPunct="0">
              <a:lnSpc>
                <a:spcPts val="3000"/>
              </a:lnSpc>
              <a:spcBef>
                <a:spcPct val="0"/>
              </a:spcBef>
              <a:spcAft>
                <a:spcPct val="0"/>
              </a:spcAft>
              <a:buClr>
                <a:srgbClr val="B88E00"/>
              </a:buClr>
              <a:buFont typeface="Wingdings" pitchFamily="2" charset="2"/>
              <a:buChar char="Ø"/>
            </a:pPr>
            <a:r>
              <a:rPr lang="nl-NL" altLang="nl-NL" sz="2000" dirty="0">
                <a:solidFill>
                  <a:schemeClr val="tx1">
                    <a:lumMod val="65000"/>
                    <a:lumOff val="35000"/>
                  </a:schemeClr>
                </a:solidFill>
                <a:ea typeface="Times New Roman" panose="02020603050405020304" pitchFamily="18" charset="0"/>
              </a:rPr>
              <a:t>Aantal medewerkers: 218</a:t>
            </a:r>
          </a:p>
          <a:p>
            <a:pPr marL="342866" indent="-342866" eaLnBrk="0" fontAlgn="base" hangingPunct="0">
              <a:lnSpc>
                <a:spcPts val="3000"/>
              </a:lnSpc>
              <a:spcBef>
                <a:spcPct val="0"/>
              </a:spcBef>
              <a:spcAft>
                <a:spcPct val="0"/>
              </a:spcAft>
              <a:buClr>
                <a:srgbClr val="B88E00"/>
              </a:buClr>
              <a:buFont typeface="Wingdings" pitchFamily="2" charset="2"/>
              <a:buChar char="Ø"/>
            </a:pPr>
            <a:r>
              <a:rPr lang="nl-NL" altLang="nl-NL" sz="2000" dirty="0">
                <a:solidFill>
                  <a:schemeClr val="tx1">
                    <a:lumMod val="65000"/>
                    <a:lumOff val="35000"/>
                  </a:schemeClr>
                </a:solidFill>
                <a:ea typeface="Times New Roman" panose="02020603050405020304" pitchFamily="18" charset="0"/>
              </a:rPr>
              <a:t>Afzetmarkten: Nederland (70%), België, Duitsland, Frankrijk</a:t>
            </a:r>
          </a:p>
          <a:p>
            <a:pPr marL="342866" indent="-342866" eaLnBrk="0" fontAlgn="base" hangingPunct="0">
              <a:lnSpc>
                <a:spcPts val="3000"/>
              </a:lnSpc>
              <a:spcBef>
                <a:spcPct val="0"/>
              </a:spcBef>
              <a:spcAft>
                <a:spcPct val="0"/>
              </a:spcAft>
              <a:buClr>
                <a:srgbClr val="B88E00"/>
              </a:buClr>
              <a:buFont typeface="Wingdings" pitchFamily="2" charset="2"/>
              <a:buChar char="Ø"/>
            </a:pPr>
            <a:r>
              <a:rPr lang="nl-NL" altLang="nl-NL" sz="2000" dirty="0">
                <a:solidFill>
                  <a:schemeClr val="tx1">
                    <a:lumMod val="65000"/>
                    <a:lumOff val="35000"/>
                  </a:schemeClr>
                </a:solidFill>
                <a:ea typeface="Times New Roman" panose="02020603050405020304" pitchFamily="18" charset="0"/>
              </a:rPr>
              <a:t>Belangrijkste afnemers: warenhuizen, horecagroothandels, cadeauwinkels</a:t>
            </a:r>
          </a:p>
          <a:p>
            <a:pPr marL="342866" indent="-342866" eaLnBrk="0" fontAlgn="base" hangingPunct="0">
              <a:lnSpc>
                <a:spcPts val="3000"/>
              </a:lnSpc>
              <a:spcBef>
                <a:spcPct val="0"/>
              </a:spcBef>
              <a:spcAft>
                <a:spcPct val="0"/>
              </a:spcAft>
              <a:buClr>
                <a:srgbClr val="B88E00"/>
              </a:buClr>
              <a:buFont typeface="Wingdings" pitchFamily="2" charset="2"/>
              <a:buChar char="Ø"/>
            </a:pPr>
            <a:r>
              <a:rPr lang="nl-NL" altLang="nl-NL" sz="2000" dirty="0">
                <a:solidFill>
                  <a:schemeClr val="tx1">
                    <a:lumMod val="65000"/>
                    <a:lumOff val="35000"/>
                  </a:schemeClr>
                </a:solidFill>
                <a:ea typeface="Times New Roman" panose="02020603050405020304" pitchFamily="18" charset="0"/>
              </a:rPr>
              <a:t>Productielocatie: Delft, Nederland</a:t>
            </a:r>
          </a:p>
          <a:p>
            <a:pPr marL="342866" indent="-342866" eaLnBrk="0" fontAlgn="base" hangingPunct="0">
              <a:lnSpc>
                <a:spcPts val="3000"/>
              </a:lnSpc>
              <a:spcBef>
                <a:spcPct val="0"/>
              </a:spcBef>
              <a:spcAft>
                <a:spcPct val="0"/>
              </a:spcAft>
              <a:buClr>
                <a:srgbClr val="B88E00"/>
              </a:buClr>
              <a:buFont typeface="Wingdings" pitchFamily="2" charset="2"/>
              <a:buChar char="Ø"/>
            </a:pPr>
            <a:r>
              <a:rPr lang="nl-NL" altLang="nl-NL" sz="2000" dirty="0">
                <a:solidFill>
                  <a:schemeClr val="tx1">
                    <a:lumMod val="65000"/>
                    <a:lumOff val="35000"/>
                  </a:schemeClr>
                </a:solidFill>
                <a:ea typeface="Times New Roman" panose="02020603050405020304" pitchFamily="18" charset="0"/>
              </a:rPr>
              <a:t>Capaciteit: ± 25 miljoen pralines per jaar</a:t>
            </a:r>
          </a:p>
          <a:p>
            <a:pPr eaLnBrk="0" fontAlgn="base" hangingPunct="0">
              <a:lnSpc>
                <a:spcPts val="3000"/>
              </a:lnSpc>
              <a:spcBef>
                <a:spcPct val="0"/>
              </a:spcBef>
              <a:spcAft>
                <a:spcPct val="0"/>
              </a:spcAft>
            </a:pPr>
            <a:endParaRPr lang="nl-NL" altLang="nl-NL" sz="2000" dirty="0">
              <a:solidFill>
                <a:schemeClr val="tx1">
                  <a:lumMod val="65000"/>
                  <a:lumOff val="35000"/>
                </a:schemeClr>
              </a:solidFill>
              <a:ea typeface="Times New Roman" panose="02020603050405020304" pitchFamily="18" charset="0"/>
            </a:endParaRPr>
          </a:p>
          <a:p>
            <a:pPr>
              <a:spcBef>
                <a:spcPts val="600"/>
              </a:spcBef>
              <a:buClr>
                <a:srgbClr val="B88E2E"/>
              </a:buClr>
            </a:pPr>
            <a:endParaRPr lang="en-US" sz="2000" dirty="0">
              <a:solidFill>
                <a:schemeClr val="tx1">
                  <a:lumMod val="65000"/>
                  <a:lumOff val="35000"/>
                </a:schemeClr>
              </a:solidFill>
            </a:endParaRPr>
          </a:p>
        </p:txBody>
      </p:sp>
      <p:sp>
        <p:nvSpPr>
          <p:cNvPr id="10" name="Rectangle 2">
            <a:extLst>
              <a:ext uri="{FF2B5EF4-FFF2-40B4-BE49-F238E27FC236}">
                <a16:creationId xmlns:a16="http://schemas.microsoft.com/office/drawing/2014/main" id="{37AD0942-F458-30F1-891F-F87D4D7D1FF1}"/>
              </a:ext>
            </a:extLst>
          </p:cNvPr>
          <p:cNvSpPr>
            <a:spLocks noChangeArrowheads="1"/>
          </p:cNvSpPr>
          <p:nvPr/>
        </p:nvSpPr>
        <p:spPr bwMode="auto">
          <a:xfrm>
            <a:off x="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 name="Rechthoek 2">
            <a:extLst>
              <a:ext uri="{FF2B5EF4-FFF2-40B4-BE49-F238E27FC236}">
                <a16:creationId xmlns:a16="http://schemas.microsoft.com/office/drawing/2014/main" id="{3E0F2241-69C4-019E-7FD6-3CD59042ED76}"/>
              </a:ext>
            </a:extLst>
          </p:cNvPr>
          <p:cNvSpPr/>
          <p:nvPr/>
        </p:nvSpPr>
        <p:spPr>
          <a:xfrm>
            <a:off x="9052560" y="0"/>
            <a:ext cx="3139440" cy="6858000"/>
          </a:xfrm>
          <a:prstGeom prst="rect">
            <a:avLst/>
          </a:prstGeom>
          <a:solidFill>
            <a:srgbClr val="FDF4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Afbeelding 13">
            <a:extLst>
              <a:ext uri="{FF2B5EF4-FFF2-40B4-BE49-F238E27FC236}">
                <a16:creationId xmlns:a16="http://schemas.microsoft.com/office/drawing/2014/main" id="{3A7AD6D3-D32A-6F7D-1348-804623AB9AF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19464" y="91498"/>
            <a:ext cx="1606033" cy="1606033"/>
          </a:xfrm>
          <a:prstGeom prst="rect">
            <a:avLst/>
          </a:prstGeom>
        </p:spPr>
      </p:pic>
      <p:sp>
        <p:nvSpPr>
          <p:cNvPr id="6" name="Tekstvak 5">
            <a:extLst>
              <a:ext uri="{FF2B5EF4-FFF2-40B4-BE49-F238E27FC236}">
                <a16:creationId xmlns:a16="http://schemas.microsoft.com/office/drawing/2014/main" id="{45EE806A-B0D9-32AB-18A3-0C661AE8BDFC}"/>
              </a:ext>
            </a:extLst>
          </p:cNvPr>
          <p:cNvSpPr txBox="1"/>
          <p:nvPr/>
        </p:nvSpPr>
        <p:spPr>
          <a:xfrm>
            <a:off x="538897" y="5060494"/>
            <a:ext cx="7520887" cy="1601079"/>
          </a:xfrm>
          <a:prstGeom prst="rect">
            <a:avLst/>
          </a:prstGeom>
          <a:noFill/>
        </p:spPr>
        <p:txBody>
          <a:bodyPr wrap="square">
            <a:spAutoFit/>
          </a:bodyPr>
          <a:lstStyle/>
          <a:p>
            <a:pPr>
              <a:lnSpc>
                <a:spcPts val="3000"/>
              </a:lnSpc>
            </a:pPr>
            <a:r>
              <a:rPr lang="nl-NL" sz="2000" dirty="0">
                <a:solidFill>
                  <a:schemeClr val="tx1">
                    <a:lumMod val="65000"/>
                    <a:lumOff val="35000"/>
                  </a:schemeClr>
                </a:solidFill>
                <a:latin typeface="Calibri" panose="020F0502020204030204" pitchFamily="34" charset="0"/>
                <a:ea typeface="Times New Roman" panose="02020603050405020304" pitchFamily="18" charset="0"/>
              </a:rPr>
              <a:t>Paradepaardje van Maison Vermeer: </a:t>
            </a:r>
            <a:r>
              <a:rPr lang="nl-NL" sz="2000" dirty="0">
                <a:solidFill>
                  <a:srgbClr val="456E73"/>
                </a:solidFill>
                <a:latin typeface="Calibri" panose="020F0502020204030204" pitchFamily="34" charset="0"/>
                <a:ea typeface="Times New Roman" panose="02020603050405020304" pitchFamily="18" charset="0"/>
              </a:rPr>
              <a:t>“</a:t>
            </a:r>
            <a:r>
              <a:rPr lang="nl-NL" sz="2000" b="1" dirty="0">
                <a:solidFill>
                  <a:srgbClr val="456E73"/>
                </a:solidFill>
                <a:latin typeface="Calibri" panose="020F0502020204030204" pitchFamily="34" charset="0"/>
                <a:ea typeface="Times New Roman" panose="02020603050405020304" pitchFamily="18" charset="0"/>
              </a:rPr>
              <a:t>Koningsbonbon</a:t>
            </a:r>
            <a:r>
              <a:rPr lang="nl-NL" sz="2000" dirty="0">
                <a:solidFill>
                  <a:schemeClr val="tx1">
                    <a:lumMod val="65000"/>
                    <a:lumOff val="35000"/>
                  </a:schemeClr>
                </a:solidFill>
                <a:latin typeface="Calibri" panose="020F0502020204030204" pitchFamily="34" charset="0"/>
                <a:ea typeface="Times New Roman" panose="02020603050405020304" pitchFamily="18" charset="0"/>
              </a:rPr>
              <a:t>”, een chocolade praline, handgemaakt en luxe afgewerkt met bladgoud en noten. </a:t>
            </a:r>
          </a:p>
          <a:p>
            <a:pPr>
              <a:lnSpc>
                <a:spcPts val="3000"/>
              </a:lnSpc>
            </a:pPr>
            <a:r>
              <a:rPr lang="nl-NL" sz="2000" i="1" dirty="0">
                <a:solidFill>
                  <a:schemeClr val="tx1">
                    <a:lumMod val="65000"/>
                    <a:lumOff val="35000"/>
                  </a:schemeClr>
                </a:solidFill>
                <a:latin typeface="Calibri" panose="020F0502020204030204" pitchFamily="34" charset="0"/>
                <a:ea typeface="Times New Roman" panose="02020603050405020304" pitchFamily="18" charset="0"/>
              </a:rPr>
              <a:t>Ingrediënten</a:t>
            </a:r>
            <a:r>
              <a:rPr lang="nl-NL" sz="2000" dirty="0">
                <a:solidFill>
                  <a:schemeClr val="tx1">
                    <a:lumMod val="65000"/>
                    <a:lumOff val="35000"/>
                  </a:schemeClr>
                </a:solidFill>
                <a:latin typeface="Calibri" panose="020F0502020204030204" pitchFamily="34" charset="0"/>
                <a:ea typeface="Times New Roman" panose="02020603050405020304" pitchFamily="18" charset="0"/>
              </a:rPr>
              <a:t>: cacao, suiker, palmolie, melk, hazelnoten en bladgoud</a:t>
            </a:r>
          </a:p>
          <a:p>
            <a:pPr>
              <a:lnSpc>
                <a:spcPts val="3000"/>
              </a:lnSpc>
            </a:pPr>
            <a:r>
              <a:rPr lang="nl-NL" sz="2000" dirty="0">
                <a:solidFill>
                  <a:schemeClr val="tx1">
                    <a:lumMod val="65000"/>
                    <a:lumOff val="35000"/>
                  </a:schemeClr>
                </a:solidFill>
                <a:latin typeface="Calibri" panose="020F0502020204030204" pitchFamily="34" charset="0"/>
                <a:ea typeface="Times New Roman" panose="02020603050405020304" pitchFamily="18" charset="0"/>
              </a:rPr>
              <a:t>Verpakt in een luxe verpakking van karton en aluminium</a:t>
            </a:r>
            <a:endParaRPr lang="nl-NL" sz="2000" dirty="0">
              <a:solidFill>
                <a:schemeClr val="tx1">
                  <a:lumMod val="65000"/>
                  <a:lumOff val="35000"/>
                </a:schemeClr>
              </a:solidFill>
              <a:latin typeface="Times New Roman" panose="02020603050405020304" pitchFamily="18" charset="0"/>
              <a:ea typeface="Times New Roman" panose="02020603050405020304" pitchFamily="18" charset="0"/>
            </a:endParaRPr>
          </a:p>
        </p:txBody>
      </p:sp>
      <p:pic>
        <p:nvPicPr>
          <p:cNvPr id="35" name="Afbeelding 34">
            <a:extLst>
              <a:ext uri="{FF2B5EF4-FFF2-40B4-BE49-F238E27FC236}">
                <a16:creationId xmlns:a16="http://schemas.microsoft.com/office/drawing/2014/main" id="{ACEC6679-9711-0646-AF1F-9078359DC99C}"/>
              </a:ext>
            </a:extLst>
          </p:cNvPr>
          <p:cNvPicPr>
            <a:picLocks noChangeAspect="1"/>
          </p:cNvPicPr>
          <p:nvPr/>
        </p:nvPicPr>
        <p:blipFill>
          <a:blip r:embed="rId4" cstate="screen">
            <a:extLst>
              <a:ext uri="{BEBA8EAE-BF5A-486C-A8C5-ECC9F3942E4B}">
                <a14:imgProps xmlns:a14="http://schemas.microsoft.com/office/drawing/2010/main">
                  <a14:imgLayer r:embed="rId5">
                    <a14:imgEffect>
                      <a14:backgroundRemoval t="9961" b="92578" l="9961" r="89974">
                        <a14:foregroundMark x1="50846" y1="92578" x2="50846" y2="92578"/>
                        <a14:foregroundMark x1="48307" y1="11133" x2="48307" y2="11133"/>
                        <a14:foregroundMark x1="49154" y1="10254" x2="49154" y2="10254"/>
                      </a14:backgroundRemoval>
                    </a14:imgEffect>
                  </a14:imgLayer>
                </a14:imgProps>
              </a:ext>
              <a:ext uri="{28A0092B-C50C-407E-A947-70E740481C1C}">
                <a14:useLocalDpi xmlns:a14="http://schemas.microsoft.com/office/drawing/2010/main"/>
              </a:ext>
            </a:extLst>
          </a:blip>
          <a:stretch>
            <a:fillRect/>
          </a:stretch>
        </p:blipFill>
        <p:spPr>
          <a:xfrm>
            <a:off x="8723630" y="3913979"/>
            <a:ext cx="3797301" cy="2531534"/>
          </a:xfrm>
          <a:prstGeom prst="rect">
            <a:avLst/>
          </a:prstGeom>
        </p:spPr>
      </p:pic>
    </p:spTree>
    <p:extLst>
      <p:ext uri="{BB962C8B-B14F-4D97-AF65-F5344CB8AC3E}">
        <p14:creationId xmlns:p14="http://schemas.microsoft.com/office/powerpoint/2010/main" val="17692362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A08A3-10F3-F7A6-A2EB-D712FBCA5539}"/>
            </a:ext>
          </a:extLst>
        </p:cNvPr>
        <p:cNvGrpSpPr/>
        <p:nvPr/>
      </p:nvGrpSpPr>
      <p:grpSpPr>
        <a:xfrm>
          <a:off x="0" y="0"/>
          <a:ext cx="0" cy="0"/>
          <a:chOff x="0" y="0"/>
          <a:chExt cx="0" cy="0"/>
        </a:xfrm>
      </p:grpSpPr>
      <p:sp>
        <p:nvSpPr>
          <p:cNvPr id="44" name="Afgeronde rechthoek 43">
            <a:extLst>
              <a:ext uri="{FF2B5EF4-FFF2-40B4-BE49-F238E27FC236}">
                <a16:creationId xmlns:a16="http://schemas.microsoft.com/office/drawing/2014/main" id="{0E8A0B38-FD37-397E-D71B-A6AB5AC22A50}"/>
              </a:ext>
            </a:extLst>
          </p:cNvPr>
          <p:cNvSpPr/>
          <p:nvPr/>
        </p:nvSpPr>
        <p:spPr>
          <a:xfrm>
            <a:off x="10098433" y="-203165"/>
            <a:ext cx="1860951" cy="1941750"/>
          </a:xfrm>
          <a:prstGeom prst="roundRect">
            <a:avLst/>
          </a:prstGeom>
          <a:solidFill>
            <a:srgbClr val="FDF4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kstvak 3">
            <a:extLst>
              <a:ext uri="{FF2B5EF4-FFF2-40B4-BE49-F238E27FC236}">
                <a16:creationId xmlns:a16="http://schemas.microsoft.com/office/drawing/2014/main" id="{C5E483A3-A4E4-8D0A-5FF4-B8DEA2438ADF}"/>
              </a:ext>
            </a:extLst>
          </p:cNvPr>
          <p:cNvSpPr txBox="1"/>
          <p:nvPr/>
        </p:nvSpPr>
        <p:spPr>
          <a:xfrm>
            <a:off x="412238" y="277759"/>
            <a:ext cx="9099752" cy="1015534"/>
          </a:xfrm>
          <a:prstGeom prst="rect">
            <a:avLst/>
          </a:prstGeom>
          <a:noFill/>
        </p:spPr>
        <p:txBody>
          <a:bodyPr wrap="square" rtlCol="0">
            <a:spAutoFit/>
          </a:bodyPr>
          <a:lstStyle/>
          <a:p>
            <a:r>
              <a:rPr lang="en-US" sz="5999" dirty="0">
                <a:solidFill>
                  <a:srgbClr val="B88E00"/>
                </a:solidFill>
              </a:rPr>
              <a:t>Case: </a:t>
            </a:r>
            <a:r>
              <a:rPr lang="en-US" sz="5999" dirty="0" err="1">
                <a:solidFill>
                  <a:srgbClr val="B88E00"/>
                </a:solidFill>
              </a:rPr>
              <a:t>Waar</a:t>
            </a:r>
            <a:r>
              <a:rPr lang="en-US" sz="5999" dirty="0">
                <a:solidFill>
                  <a:srgbClr val="B88E00"/>
                </a:solidFill>
              </a:rPr>
              <a:t> </a:t>
            </a:r>
            <a:r>
              <a:rPr lang="en-US" sz="5999" dirty="0" err="1">
                <a:solidFill>
                  <a:srgbClr val="B88E00"/>
                </a:solidFill>
              </a:rPr>
              <a:t>begint</a:t>
            </a:r>
            <a:r>
              <a:rPr lang="en-US" sz="5999" dirty="0">
                <a:solidFill>
                  <a:srgbClr val="B88E00"/>
                </a:solidFill>
              </a:rPr>
              <a:t> Vermeer? </a:t>
            </a:r>
            <a:endParaRPr lang="en-US" sz="5999" dirty="0">
              <a:solidFill>
                <a:schemeClr val="tx1">
                  <a:lumMod val="50000"/>
                  <a:lumOff val="50000"/>
                </a:schemeClr>
              </a:solidFill>
            </a:endParaRPr>
          </a:p>
        </p:txBody>
      </p:sp>
      <p:sp>
        <p:nvSpPr>
          <p:cNvPr id="5" name="Rechthoek 4">
            <a:extLst>
              <a:ext uri="{FF2B5EF4-FFF2-40B4-BE49-F238E27FC236}">
                <a16:creationId xmlns:a16="http://schemas.microsoft.com/office/drawing/2014/main" id="{673046AF-0469-3C38-25E1-24327703DB1B}"/>
              </a:ext>
            </a:extLst>
          </p:cNvPr>
          <p:cNvSpPr/>
          <p:nvPr/>
        </p:nvSpPr>
        <p:spPr>
          <a:xfrm>
            <a:off x="6994570" y="2757576"/>
            <a:ext cx="6105002" cy="3026626"/>
          </a:xfrm>
          <a:prstGeom prst="rect">
            <a:avLst/>
          </a:prstGeom>
        </p:spPr>
        <p:txBody>
          <a:bodyPr vert="horz" lIns="91440" tIns="45720" rIns="91440" bIns="45720" rtlCol="0">
            <a:normAutofit/>
          </a:bodyPr>
          <a:lstStyle/>
          <a:p>
            <a:pPr marL="179687" indent="-205084">
              <a:lnSpc>
                <a:spcPct val="150000"/>
              </a:lnSpc>
              <a:spcBef>
                <a:spcPts val="600"/>
              </a:spcBef>
            </a:pPr>
            <a:br>
              <a:rPr lang="en-US" sz="1100">
                <a:highlight>
                  <a:srgbClr val="FFFF00"/>
                </a:highlight>
              </a:rPr>
            </a:br>
            <a:endParaRPr lang="en-US" sz="1100"/>
          </a:p>
        </p:txBody>
      </p:sp>
      <p:sp>
        <p:nvSpPr>
          <p:cNvPr id="10" name="Rectangle 2">
            <a:extLst>
              <a:ext uri="{FF2B5EF4-FFF2-40B4-BE49-F238E27FC236}">
                <a16:creationId xmlns:a16="http://schemas.microsoft.com/office/drawing/2014/main" id="{569DA411-5EA1-40F2-9269-3004FF38CC8D}"/>
              </a:ext>
            </a:extLst>
          </p:cNvPr>
          <p:cNvSpPr>
            <a:spLocks noChangeArrowheads="1"/>
          </p:cNvSpPr>
          <p:nvPr/>
        </p:nvSpPr>
        <p:spPr bwMode="auto">
          <a:xfrm>
            <a:off x="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2" name="Tekstvak 41">
            <a:extLst>
              <a:ext uri="{FF2B5EF4-FFF2-40B4-BE49-F238E27FC236}">
                <a16:creationId xmlns:a16="http://schemas.microsoft.com/office/drawing/2014/main" id="{E08B5171-49ED-56BE-3938-3428C8550D17}"/>
              </a:ext>
            </a:extLst>
          </p:cNvPr>
          <p:cNvSpPr txBox="1"/>
          <p:nvPr/>
        </p:nvSpPr>
        <p:spPr>
          <a:xfrm>
            <a:off x="514914" y="3089479"/>
            <a:ext cx="8086201" cy="833305"/>
          </a:xfrm>
          <a:prstGeom prst="rect">
            <a:avLst/>
          </a:prstGeom>
          <a:noFill/>
        </p:spPr>
        <p:txBody>
          <a:bodyPr wrap="square" rtlCol="0">
            <a:spAutoFit/>
          </a:bodyPr>
          <a:lstStyle/>
          <a:p>
            <a:pPr marL="438106" lvl="1" indent="-285721">
              <a:lnSpc>
                <a:spcPts val="3000"/>
              </a:lnSpc>
              <a:buClr>
                <a:srgbClr val="B88E00"/>
              </a:buClr>
              <a:buSzPct val="80000"/>
              <a:buFont typeface="Courier New" panose="02070309020205020404" pitchFamily="49" charset="0"/>
              <a:buChar char="o"/>
            </a:pPr>
            <a:endParaRPr lang="nl-NL" sz="2000" dirty="0">
              <a:solidFill>
                <a:schemeClr val="tx1">
                  <a:lumMod val="65000"/>
                  <a:lumOff val="35000"/>
                </a:schemeClr>
              </a:solidFill>
            </a:endParaRPr>
          </a:p>
          <a:p>
            <a:pPr marL="438106" lvl="1" indent="-285721">
              <a:lnSpc>
                <a:spcPts val="3000"/>
              </a:lnSpc>
              <a:buClr>
                <a:srgbClr val="B88E00"/>
              </a:buClr>
              <a:buSzPct val="80000"/>
              <a:buFont typeface="Courier New" panose="02070309020205020404" pitchFamily="49" charset="0"/>
              <a:buChar char="o"/>
            </a:pPr>
            <a:endParaRPr lang="nl-NL" sz="2000" dirty="0">
              <a:solidFill>
                <a:schemeClr val="tx1">
                  <a:lumMod val="65000"/>
                  <a:lumOff val="35000"/>
                </a:schemeClr>
              </a:solidFill>
            </a:endParaRPr>
          </a:p>
        </p:txBody>
      </p:sp>
      <p:sp>
        <p:nvSpPr>
          <p:cNvPr id="7" name="Tekstvak 6">
            <a:extLst>
              <a:ext uri="{FF2B5EF4-FFF2-40B4-BE49-F238E27FC236}">
                <a16:creationId xmlns:a16="http://schemas.microsoft.com/office/drawing/2014/main" id="{9C097A60-376B-DF82-AAB9-A5B850665203}"/>
              </a:ext>
            </a:extLst>
          </p:cNvPr>
          <p:cNvSpPr txBox="1"/>
          <p:nvPr/>
        </p:nvSpPr>
        <p:spPr>
          <a:xfrm>
            <a:off x="471930" y="1705786"/>
            <a:ext cx="9496433" cy="1021690"/>
          </a:xfrm>
          <a:prstGeom prst="rect">
            <a:avLst/>
          </a:prstGeom>
          <a:noFill/>
        </p:spPr>
        <p:txBody>
          <a:bodyPr wrap="square" rtlCol="0">
            <a:spAutoFit/>
          </a:bodyPr>
          <a:lstStyle/>
          <a:p>
            <a:pPr>
              <a:lnSpc>
                <a:spcPct val="114000"/>
              </a:lnSpc>
            </a:pPr>
            <a:r>
              <a:rPr lang="nl-NL" dirty="0">
                <a:solidFill>
                  <a:schemeClr val="tx1">
                    <a:lumMod val="65000"/>
                    <a:lumOff val="35000"/>
                  </a:schemeClr>
                </a:solidFill>
              </a:rPr>
              <a:t>De inkoopafdeling brengt op hoofdlijnen in kaart wat het bedrijf allemaal inkoopt, en uit welke ingrediënten/ grondstoffen deze bestaan, dit gaat zowel om de primaire ingrediënten (± 40) , de verpakkingsmaterialen en overige inkoop (zoals machines voor de fabriek);</a:t>
            </a:r>
          </a:p>
        </p:txBody>
      </p:sp>
      <p:sp>
        <p:nvSpPr>
          <p:cNvPr id="9" name="Tekstvak 8">
            <a:extLst>
              <a:ext uri="{FF2B5EF4-FFF2-40B4-BE49-F238E27FC236}">
                <a16:creationId xmlns:a16="http://schemas.microsoft.com/office/drawing/2014/main" id="{2BF55616-0C2A-EF2C-9B10-AE50C0FDBED6}"/>
              </a:ext>
            </a:extLst>
          </p:cNvPr>
          <p:cNvSpPr txBox="1"/>
          <p:nvPr/>
        </p:nvSpPr>
        <p:spPr>
          <a:xfrm>
            <a:off x="449214" y="1258451"/>
            <a:ext cx="9496433" cy="369332"/>
          </a:xfrm>
          <a:prstGeom prst="rect">
            <a:avLst/>
          </a:prstGeom>
          <a:solidFill>
            <a:srgbClr val="FDF4E1"/>
          </a:solidFill>
        </p:spPr>
        <p:txBody>
          <a:bodyPr wrap="square" rtlCol="0">
            <a:spAutoFit/>
          </a:bodyPr>
          <a:lstStyle/>
          <a:p>
            <a:r>
              <a:rPr lang="nl-NL" b="1" dirty="0">
                <a:solidFill>
                  <a:srgbClr val="456E73"/>
                </a:solidFill>
              </a:rPr>
              <a:t>START: Basisinzicht</a:t>
            </a:r>
            <a:r>
              <a:rPr lang="nl-NL" dirty="0">
                <a:solidFill>
                  <a:srgbClr val="456E73"/>
                </a:solidFill>
              </a:rPr>
              <a:t> </a:t>
            </a:r>
            <a:r>
              <a:rPr lang="nl-NL" dirty="0">
                <a:solidFill>
                  <a:schemeClr val="tx1">
                    <a:lumMod val="65000"/>
                    <a:lumOff val="35000"/>
                  </a:schemeClr>
                </a:solidFill>
              </a:rPr>
              <a:t>in producten, grondstoffen en materialen? (Inclusief verpakkingen en machines)</a:t>
            </a:r>
          </a:p>
        </p:txBody>
      </p:sp>
      <p:sp>
        <p:nvSpPr>
          <p:cNvPr id="13" name="Tekstvak 12">
            <a:extLst>
              <a:ext uri="{FF2B5EF4-FFF2-40B4-BE49-F238E27FC236}">
                <a16:creationId xmlns:a16="http://schemas.microsoft.com/office/drawing/2014/main" id="{4C31B714-19D1-6571-45F6-00A21060F3B2}"/>
              </a:ext>
            </a:extLst>
          </p:cNvPr>
          <p:cNvSpPr txBox="1"/>
          <p:nvPr/>
        </p:nvSpPr>
        <p:spPr>
          <a:xfrm>
            <a:off x="449214" y="2757576"/>
            <a:ext cx="11510170" cy="3863815"/>
          </a:xfrm>
          <a:prstGeom prst="rect">
            <a:avLst/>
          </a:prstGeom>
          <a:noFill/>
        </p:spPr>
        <p:txBody>
          <a:bodyPr wrap="square" rtlCol="0">
            <a:spAutoFit/>
          </a:bodyPr>
          <a:lstStyle/>
          <a:p>
            <a:pPr>
              <a:lnSpc>
                <a:spcPct val="114000"/>
              </a:lnSpc>
            </a:pPr>
            <a:r>
              <a:rPr lang="nl-NL" b="1" noProof="1">
                <a:solidFill>
                  <a:srgbClr val="456E73"/>
                </a:solidFill>
              </a:rPr>
              <a:t>1. Inzicht wettelijk kader</a:t>
            </a:r>
            <a:r>
              <a:rPr lang="nl-NL" noProof="1">
                <a:solidFill>
                  <a:schemeClr val="tx1">
                    <a:lumMod val="65000"/>
                    <a:lumOff val="35000"/>
                  </a:schemeClr>
                </a:solidFill>
              </a:rPr>
              <a:t>: vallen producten of grondstoffen onder:</a:t>
            </a:r>
          </a:p>
          <a:p>
            <a:pPr marL="800100" lvl="1" indent="-342900">
              <a:lnSpc>
                <a:spcPct val="114000"/>
              </a:lnSpc>
              <a:buFont typeface="+mj-lt"/>
              <a:buAutoNum type="alphaUcPeriod"/>
            </a:pPr>
            <a:r>
              <a:rPr lang="nl-NL" dirty="0">
                <a:solidFill>
                  <a:schemeClr val="tx1">
                    <a:lumMod val="65000"/>
                    <a:lumOff val="35000"/>
                  </a:schemeClr>
                </a:solidFill>
              </a:rPr>
              <a:t>Markttoegang wetten?</a:t>
            </a:r>
          </a:p>
          <a:p>
            <a:pPr marL="1257300" lvl="2" indent="-342900">
              <a:lnSpc>
                <a:spcPct val="114000"/>
              </a:lnSpc>
              <a:buFont typeface="Courier New" panose="02070309020205020404" pitchFamily="49" charset="0"/>
              <a:buChar char="o"/>
            </a:pPr>
            <a:r>
              <a:rPr lang="nl-NL" dirty="0">
                <a:solidFill>
                  <a:schemeClr val="tx1">
                    <a:lumMod val="65000"/>
                    <a:lumOff val="35000"/>
                  </a:schemeClr>
                </a:solidFill>
              </a:rPr>
              <a:t>FLR	-&gt; JA: voor de producten die Maison Vermeer op de (EU) markt aanbiedt</a:t>
            </a:r>
          </a:p>
          <a:p>
            <a:pPr marL="1257300" lvl="2" indent="-342900">
              <a:lnSpc>
                <a:spcPct val="114000"/>
              </a:lnSpc>
              <a:buFont typeface="Courier New" panose="02070309020205020404" pitchFamily="49" charset="0"/>
              <a:buChar char="o"/>
            </a:pPr>
            <a:r>
              <a:rPr lang="nl-NL" dirty="0">
                <a:solidFill>
                  <a:schemeClr val="tx1">
                    <a:lumMod val="65000"/>
                    <a:lumOff val="35000"/>
                  </a:schemeClr>
                </a:solidFill>
              </a:rPr>
              <a:t>EUDR -&gt; JA: voor </a:t>
            </a:r>
            <a:r>
              <a:rPr lang="nl-NL" dirty="0">
                <a:solidFill>
                  <a:schemeClr val="tx1">
                    <a:lumMod val="65000"/>
                    <a:lumOff val="35000"/>
                  </a:schemeClr>
                </a:solidFill>
                <a:highlight>
                  <a:srgbClr val="CADFE1"/>
                </a:highlight>
              </a:rPr>
              <a:t>Cacao</a:t>
            </a:r>
            <a:r>
              <a:rPr lang="nl-NL" dirty="0">
                <a:solidFill>
                  <a:schemeClr val="tx1">
                    <a:lumMod val="65000"/>
                    <a:lumOff val="35000"/>
                  </a:schemeClr>
                </a:solidFill>
              </a:rPr>
              <a:t> en </a:t>
            </a:r>
            <a:r>
              <a:rPr lang="nl-NL" dirty="0">
                <a:solidFill>
                  <a:schemeClr val="tx1">
                    <a:lumMod val="65000"/>
                    <a:lumOff val="35000"/>
                  </a:schemeClr>
                </a:solidFill>
                <a:highlight>
                  <a:srgbClr val="CADFE1"/>
                </a:highlight>
              </a:rPr>
              <a:t>Palmolie</a:t>
            </a:r>
            <a:r>
              <a:rPr lang="nl-NL" dirty="0">
                <a:solidFill>
                  <a:schemeClr val="tx1">
                    <a:lumMod val="65000"/>
                    <a:lumOff val="35000"/>
                  </a:schemeClr>
                </a:solidFill>
              </a:rPr>
              <a:t> </a:t>
            </a:r>
          </a:p>
          <a:p>
            <a:pPr marL="800100" lvl="1" indent="-342900">
              <a:lnSpc>
                <a:spcPct val="114000"/>
              </a:lnSpc>
              <a:buFont typeface="+mj-lt"/>
              <a:buAutoNum type="alphaUcPeriod"/>
            </a:pPr>
            <a:r>
              <a:rPr lang="nl-NL" dirty="0">
                <a:solidFill>
                  <a:schemeClr val="tx1">
                    <a:lumMod val="65000"/>
                    <a:lumOff val="35000"/>
                  </a:schemeClr>
                </a:solidFill>
              </a:rPr>
              <a:t>Product/ risico georiënteerde wetten?</a:t>
            </a:r>
          </a:p>
          <a:p>
            <a:pPr marL="1257300" lvl="2" indent="-342900">
              <a:lnSpc>
                <a:spcPct val="114000"/>
              </a:lnSpc>
              <a:buFont typeface="Courier New" panose="02070309020205020404" pitchFamily="49" charset="0"/>
              <a:buChar char="o"/>
            </a:pPr>
            <a:r>
              <a:rPr lang="nl-NL" dirty="0">
                <a:solidFill>
                  <a:schemeClr val="tx1">
                    <a:lumMod val="65000"/>
                    <a:lumOff val="35000"/>
                  </a:schemeClr>
                </a:solidFill>
              </a:rPr>
              <a:t>EUBR -&gt; JA: importeert </a:t>
            </a:r>
            <a:r>
              <a:rPr lang="nl-NL" dirty="0">
                <a:solidFill>
                  <a:schemeClr val="tx1">
                    <a:lumMod val="65000"/>
                    <a:lumOff val="35000"/>
                  </a:schemeClr>
                </a:solidFill>
                <a:highlight>
                  <a:srgbClr val="CADFE1"/>
                </a:highlight>
              </a:rPr>
              <a:t>tempereer-machine</a:t>
            </a:r>
            <a:r>
              <a:rPr lang="nl-NL" dirty="0">
                <a:solidFill>
                  <a:schemeClr val="tx1">
                    <a:lumMod val="65000"/>
                    <a:lumOff val="35000"/>
                  </a:schemeClr>
                </a:solidFill>
              </a:rPr>
              <a:t> met PLC besturingssysteem  met kleine </a:t>
            </a:r>
            <a:r>
              <a:rPr lang="nl-NL" dirty="0">
                <a:solidFill>
                  <a:schemeClr val="tx1">
                    <a:lumMod val="65000"/>
                    <a:lumOff val="35000"/>
                  </a:schemeClr>
                </a:solidFill>
                <a:highlight>
                  <a:srgbClr val="CADFE1"/>
                </a:highlight>
              </a:rPr>
              <a:t>lithium</a:t>
            </a:r>
            <a:r>
              <a:rPr lang="nl-NL" dirty="0">
                <a:solidFill>
                  <a:schemeClr val="tx1">
                    <a:lumMod val="65000"/>
                    <a:lumOff val="35000"/>
                  </a:schemeClr>
                </a:solidFill>
              </a:rPr>
              <a:t> batterij uit China</a:t>
            </a:r>
          </a:p>
          <a:p>
            <a:pPr marL="1257300" lvl="2" indent="-342900">
              <a:lnSpc>
                <a:spcPct val="114000"/>
              </a:lnSpc>
              <a:buFont typeface="Courier New" panose="02070309020205020404" pitchFamily="49" charset="0"/>
              <a:buChar char="o"/>
            </a:pPr>
            <a:r>
              <a:rPr lang="nl-NL" dirty="0">
                <a:solidFill>
                  <a:schemeClr val="tx1">
                    <a:lumMod val="65000"/>
                    <a:lumOff val="35000"/>
                  </a:schemeClr>
                </a:solidFill>
              </a:rPr>
              <a:t>CMV	-&gt; NEE: koopt in van andere importerende partij (en geen 100 kg)</a:t>
            </a:r>
          </a:p>
          <a:p>
            <a:pPr marL="800100" lvl="1" indent="-342900">
              <a:lnSpc>
                <a:spcPct val="114000"/>
              </a:lnSpc>
              <a:buFont typeface="+mj-lt"/>
              <a:buAutoNum type="alphaUcPeriod"/>
            </a:pPr>
            <a:r>
              <a:rPr lang="nl-NL" dirty="0">
                <a:solidFill>
                  <a:schemeClr val="tx1">
                    <a:lumMod val="65000"/>
                    <a:lumOff val="35000"/>
                  </a:schemeClr>
                </a:solidFill>
              </a:rPr>
              <a:t>Andere duurzaamheidswetgeving?</a:t>
            </a:r>
          </a:p>
          <a:p>
            <a:pPr marL="1257300" lvl="2" indent="-342900">
              <a:lnSpc>
                <a:spcPct val="114000"/>
              </a:lnSpc>
              <a:buFont typeface="Courier New" panose="02070309020205020404" pitchFamily="49" charset="0"/>
              <a:buChar char="o"/>
            </a:pPr>
            <a:r>
              <a:rPr lang="nl-NL" dirty="0">
                <a:solidFill>
                  <a:schemeClr val="tx1">
                    <a:lumMod val="65000"/>
                    <a:lumOff val="35000"/>
                  </a:schemeClr>
                </a:solidFill>
              </a:rPr>
              <a:t>PPWR	-&gt; JA: Producent verkoopverpakking bonbons; fabrikant verpakte bonbons; eindgebruiker 		verpakkingen eigen inkoop</a:t>
            </a:r>
          </a:p>
          <a:p>
            <a:pPr marL="1257300" lvl="2" indent="-342900">
              <a:lnSpc>
                <a:spcPct val="114000"/>
              </a:lnSpc>
              <a:buFont typeface="Courier New" panose="02070309020205020404" pitchFamily="49" charset="0"/>
              <a:buChar char="o"/>
            </a:pPr>
            <a:r>
              <a:rPr lang="nl-NL" dirty="0">
                <a:solidFill>
                  <a:schemeClr val="tx1">
                    <a:lumMod val="65000"/>
                    <a:lumOff val="35000"/>
                  </a:schemeClr>
                </a:solidFill>
              </a:rPr>
              <a:t>CSRD/ CSDDD -&gt; NEE: te klein, wel indirect</a:t>
            </a:r>
          </a:p>
          <a:p>
            <a:pPr marL="342900" indent="-342900">
              <a:lnSpc>
                <a:spcPct val="114000"/>
              </a:lnSpc>
              <a:buAutoNum type="arabicPeriod"/>
            </a:pPr>
            <a:endParaRPr lang="nl-NL" noProof="1">
              <a:solidFill>
                <a:schemeClr val="tx1">
                  <a:lumMod val="65000"/>
                  <a:lumOff val="35000"/>
                </a:schemeClr>
              </a:solidFill>
            </a:endParaRPr>
          </a:p>
        </p:txBody>
      </p:sp>
      <p:sp>
        <p:nvSpPr>
          <p:cNvPr id="43" name="Ovaal 42">
            <a:extLst>
              <a:ext uri="{FF2B5EF4-FFF2-40B4-BE49-F238E27FC236}">
                <a16:creationId xmlns:a16="http://schemas.microsoft.com/office/drawing/2014/main" id="{2FCAF758-BA3A-88F5-323B-5F465672FAA9}"/>
              </a:ext>
            </a:extLst>
          </p:cNvPr>
          <p:cNvSpPr/>
          <p:nvPr/>
        </p:nvSpPr>
        <p:spPr>
          <a:xfrm>
            <a:off x="10207029" y="137032"/>
            <a:ext cx="1670493" cy="1601553"/>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ep 1">
            <a:extLst>
              <a:ext uri="{FF2B5EF4-FFF2-40B4-BE49-F238E27FC236}">
                <a16:creationId xmlns:a16="http://schemas.microsoft.com/office/drawing/2014/main" id="{E90D7F44-C386-C8B0-E330-9415EA83C593}"/>
              </a:ext>
            </a:extLst>
          </p:cNvPr>
          <p:cNvGrpSpPr/>
          <p:nvPr/>
        </p:nvGrpSpPr>
        <p:grpSpPr>
          <a:xfrm>
            <a:off x="0" y="6280583"/>
            <a:ext cx="12192000" cy="573341"/>
            <a:chOff x="0" y="6280583"/>
            <a:chExt cx="12192000" cy="573341"/>
          </a:xfrm>
        </p:grpSpPr>
        <p:grpSp>
          <p:nvGrpSpPr>
            <p:cNvPr id="3" name="Groep 2">
              <a:extLst>
                <a:ext uri="{FF2B5EF4-FFF2-40B4-BE49-F238E27FC236}">
                  <a16:creationId xmlns:a16="http://schemas.microsoft.com/office/drawing/2014/main" id="{125360E8-78AD-7EED-3526-AA70B4F898C1}"/>
                </a:ext>
              </a:extLst>
            </p:cNvPr>
            <p:cNvGrpSpPr/>
            <p:nvPr/>
          </p:nvGrpSpPr>
          <p:grpSpPr>
            <a:xfrm>
              <a:off x="0" y="6280583"/>
              <a:ext cx="12192000" cy="573341"/>
              <a:chOff x="0" y="6280583"/>
              <a:chExt cx="12192000" cy="573341"/>
            </a:xfrm>
          </p:grpSpPr>
          <p:sp>
            <p:nvSpPr>
              <p:cNvPr id="15" name="Rechthoek 14">
                <a:extLst>
                  <a:ext uri="{FF2B5EF4-FFF2-40B4-BE49-F238E27FC236}">
                    <a16:creationId xmlns:a16="http://schemas.microsoft.com/office/drawing/2014/main" id="{CB21F009-B686-8E36-3301-241AEBD42615}"/>
                  </a:ext>
                </a:extLst>
              </p:cNvPr>
              <p:cNvSpPr/>
              <p:nvPr/>
            </p:nvSpPr>
            <p:spPr>
              <a:xfrm>
                <a:off x="0" y="6280583"/>
                <a:ext cx="12192000" cy="573341"/>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grpSp>
            <p:nvGrpSpPr>
              <p:cNvPr id="16" name="Groep 15">
                <a:extLst>
                  <a:ext uri="{FF2B5EF4-FFF2-40B4-BE49-F238E27FC236}">
                    <a16:creationId xmlns:a16="http://schemas.microsoft.com/office/drawing/2014/main" id="{839D4AC3-8EA9-0DB1-46D7-6B5D95EB5B76}"/>
                  </a:ext>
                </a:extLst>
              </p:cNvPr>
              <p:cNvGrpSpPr/>
              <p:nvPr/>
            </p:nvGrpSpPr>
            <p:grpSpPr>
              <a:xfrm>
                <a:off x="201359" y="6364575"/>
                <a:ext cx="9791269" cy="428282"/>
                <a:chOff x="549663" y="6430103"/>
                <a:chExt cx="9791269" cy="428282"/>
              </a:xfrm>
            </p:grpSpPr>
            <p:sp>
              <p:nvSpPr>
                <p:cNvPr id="18" name="Rechthoek 17">
                  <a:extLst>
                    <a:ext uri="{FF2B5EF4-FFF2-40B4-BE49-F238E27FC236}">
                      <a16:creationId xmlns:a16="http://schemas.microsoft.com/office/drawing/2014/main" id="{F12186D1-A9D7-F5B5-6678-E4ECC04F67A4}"/>
                    </a:ext>
                  </a:extLst>
                </p:cNvPr>
                <p:cNvSpPr/>
                <p:nvPr/>
              </p:nvSpPr>
              <p:spPr>
                <a:xfrm>
                  <a:off x="2550947"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19" name="Rechthoek 18">
                  <a:extLst>
                    <a:ext uri="{FF2B5EF4-FFF2-40B4-BE49-F238E27FC236}">
                      <a16:creationId xmlns:a16="http://schemas.microsoft.com/office/drawing/2014/main" id="{31A53F5D-1215-80FD-78E8-0222A20C22F6}"/>
                    </a:ext>
                  </a:extLst>
                </p:cNvPr>
                <p:cNvSpPr/>
                <p:nvPr/>
              </p:nvSpPr>
              <p:spPr>
                <a:xfrm>
                  <a:off x="8533557" y="6443671"/>
                  <a:ext cx="1807375"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20" name="Rechthoek 19">
                  <a:extLst>
                    <a:ext uri="{FF2B5EF4-FFF2-40B4-BE49-F238E27FC236}">
                      <a16:creationId xmlns:a16="http://schemas.microsoft.com/office/drawing/2014/main" id="{22AABA62-C63D-56A6-E506-B3990C92D5A2}"/>
                    </a:ext>
                  </a:extLst>
                </p:cNvPr>
                <p:cNvSpPr/>
                <p:nvPr/>
              </p:nvSpPr>
              <p:spPr>
                <a:xfrm>
                  <a:off x="6563006" y="6438085"/>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21" name="Rechthoek 20">
                  <a:extLst>
                    <a:ext uri="{FF2B5EF4-FFF2-40B4-BE49-F238E27FC236}">
                      <a16:creationId xmlns:a16="http://schemas.microsoft.com/office/drawing/2014/main" id="{84910A70-0709-0B05-2E95-8788E189CAC4}"/>
                    </a:ext>
                  </a:extLst>
                </p:cNvPr>
                <p:cNvSpPr/>
                <p:nvPr/>
              </p:nvSpPr>
              <p:spPr>
                <a:xfrm>
                  <a:off x="4592455"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5" name="Rechthoek 44">
                  <a:extLst>
                    <a:ext uri="{FF2B5EF4-FFF2-40B4-BE49-F238E27FC236}">
                      <a16:creationId xmlns:a16="http://schemas.microsoft.com/office/drawing/2014/main" id="{391A4B34-B103-404C-754B-E4B909E813B5}"/>
                    </a:ext>
                  </a:extLst>
                </p:cNvPr>
                <p:cNvSpPr/>
                <p:nvPr/>
              </p:nvSpPr>
              <p:spPr>
                <a:xfrm>
                  <a:off x="549663" y="6443671"/>
                  <a:ext cx="1807373" cy="387976"/>
                </a:xfrm>
                <a:prstGeom prst="rect">
                  <a:avLst/>
                </a:prstGeom>
                <a:solidFill>
                  <a:srgbClr val="6B9F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pic>
              <p:nvPicPr>
                <p:cNvPr id="46" name="Graphic 45" descr="Roos met effen opvulling">
                  <a:extLst>
                    <a:ext uri="{FF2B5EF4-FFF2-40B4-BE49-F238E27FC236}">
                      <a16:creationId xmlns:a16="http://schemas.microsoft.com/office/drawing/2014/main" id="{746A41E4-1E5D-26E3-98FD-91F6CD73405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4407" y="6468382"/>
                  <a:ext cx="338554" cy="338554"/>
                </a:xfrm>
                <a:prstGeom prst="rect">
                  <a:avLst/>
                </a:prstGeom>
              </p:spPr>
            </p:pic>
            <p:pic>
              <p:nvPicPr>
                <p:cNvPr id="47" name="Graphic 46" descr="Tandwielen met effen opvulling">
                  <a:extLst>
                    <a:ext uri="{FF2B5EF4-FFF2-40B4-BE49-F238E27FC236}">
                      <a16:creationId xmlns:a16="http://schemas.microsoft.com/office/drawing/2014/main" id="{FECB3DBF-580E-6384-CA2F-3D7D65E0242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51299" y="6436563"/>
                  <a:ext cx="421822" cy="421822"/>
                </a:xfrm>
                <a:prstGeom prst="rect">
                  <a:avLst/>
                </a:prstGeom>
              </p:spPr>
            </p:pic>
            <p:pic>
              <p:nvPicPr>
                <p:cNvPr id="48" name="Graphic 47" descr="Controlelijst met effen opvulling">
                  <a:extLst>
                    <a:ext uri="{FF2B5EF4-FFF2-40B4-BE49-F238E27FC236}">
                      <a16:creationId xmlns:a16="http://schemas.microsoft.com/office/drawing/2014/main" id="{C62C05B6-31A1-E8F1-8BF2-C492CE41871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913272" y="6467743"/>
                  <a:ext cx="362517" cy="362517"/>
                </a:xfrm>
                <a:prstGeom prst="rect">
                  <a:avLst/>
                </a:prstGeom>
              </p:spPr>
            </p:pic>
            <p:pic>
              <p:nvPicPr>
                <p:cNvPr id="49" name="Graphic 48" descr="Chatballon met effen opvulling">
                  <a:extLst>
                    <a:ext uri="{FF2B5EF4-FFF2-40B4-BE49-F238E27FC236}">
                      <a16:creationId xmlns:a16="http://schemas.microsoft.com/office/drawing/2014/main" id="{8B4B0321-3297-F846-D7AE-4BA848DB19B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751077" y="6436563"/>
                  <a:ext cx="421543" cy="421543"/>
                </a:xfrm>
                <a:prstGeom prst="rect">
                  <a:avLst/>
                </a:prstGeom>
              </p:spPr>
            </p:pic>
            <p:pic>
              <p:nvPicPr>
                <p:cNvPr id="50" name="Graphic 49" descr="Gebruiker met effen opvulling">
                  <a:extLst>
                    <a:ext uri="{FF2B5EF4-FFF2-40B4-BE49-F238E27FC236}">
                      <a16:creationId xmlns:a16="http://schemas.microsoft.com/office/drawing/2014/main" id="{CEB8FBBA-D549-283A-1769-E2726D0C9F6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700085" y="6430103"/>
                  <a:ext cx="401564" cy="401564"/>
                </a:xfrm>
                <a:prstGeom prst="rect">
                  <a:avLst/>
                </a:prstGeom>
              </p:spPr>
            </p:pic>
          </p:grpSp>
          <p:sp>
            <p:nvSpPr>
              <p:cNvPr id="17" name="Freeform 9">
                <a:extLst>
                  <a:ext uri="{FF2B5EF4-FFF2-40B4-BE49-F238E27FC236}">
                    <a16:creationId xmlns:a16="http://schemas.microsoft.com/office/drawing/2014/main" id="{44514F9A-E75A-3200-FA02-9BD8F33C420B}"/>
                  </a:ext>
                </a:extLst>
              </p:cNvPr>
              <p:cNvSpPr/>
              <p:nvPr/>
            </p:nvSpPr>
            <p:spPr>
              <a:xfrm>
                <a:off x="10331048" y="6376815"/>
                <a:ext cx="1678497" cy="401565"/>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6" name="Tekstvak 5">
              <a:extLst>
                <a:ext uri="{FF2B5EF4-FFF2-40B4-BE49-F238E27FC236}">
                  <a16:creationId xmlns:a16="http://schemas.microsoft.com/office/drawing/2014/main" id="{DEA77932-5B71-43B0-F8ED-4205A6BD921A}"/>
                </a:ext>
              </a:extLst>
            </p:cNvPr>
            <p:cNvSpPr txBox="1"/>
            <p:nvPr/>
          </p:nvSpPr>
          <p:spPr>
            <a:xfrm>
              <a:off x="1059128" y="6402854"/>
              <a:ext cx="649537" cy="338554"/>
            </a:xfrm>
            <a:prstGeom prst="rect">
              <a:avLst/>
            </a:prstGeom>
            <a:noFill/>
          </p:spPr>
          <p:txBody>
            <a:bodyPr wrap="none" rtlCol="0">
              <a:spAutoFit/>
            </a:bodyPr>
            <a:lstStyle/>
            <a:p>
              <a:r>
                <a:rPr lang="en-US" sz="1600" dirty="0">
                  <a:solidFill>
                    <a:srgbClr val="CADFE1"/>
                  </a:solidFill>
                </a:rPr>
                <a:t>Begin</a:t>
              </a:r>
            </a:p>
          </p:txBody>
        </p:sp>
        <p:sp>
          <p:nvSpPr>
            <p:cNvPr id="8" name="Tekstvak 7">
              <a:extLst>
                <a:ext uri="{FF2B5EF4-FFF2-40B4-BE49-F238E27FC236}">
                  <a16:creationId xmlns:a16="http://schemas.microsoft.com/office/drawing/2014/main" id="{5E30D25B-C6A9-7E54-CDFE-B3C0F4ACFCA5}"/>
                </a:ext>
              </a:extLst>
            </p:cNvPr>
            <p:cNvSpPr txBox="1"/>
            <p:nvPr/>
          </p:nvSpPr>
          <p:spPr>
            <a:xfrm>
              <a:off x="3147346" y="6408684"/>
              <a:ext cx="804707" cy="338554"/>
            </a:xfrm>
            <a:prstGeom prst="rect">
              <a:avLst/>
            </a:prstGeom>
            <a:noFill/>
          </p:spPr>
          <p:txBody>
            <a:bodyPr wrap="none" rtlCol="0">
              <a:spAutoFit/>
            </a:bodyPr>
            <a:lstStyle/>
            <a:p>
              <a:r>
                <a:rPr lang="en-US" sz="1600" dirty="0">
                  <a:solidFill>
                    <a:srgbClr val="CADFE1"/>
                  </a:solidFill>
                </a:rPr>
                <a:t>Richt in</a:t>
              </a:r>
            </a:p>
          </p:txBody>
        </p:sp>
        <p:sp>
          <p:nvSpPr>
            <p:cNvPr id="11" name="Tekstvak 10">
              <a:extLst>
                <a:ext uri="{FF2B5EF4-FFF2-40B4-BE49-F238E27FC236}">
                  <a16:creationId xmlns:a16="http://schemas.microsoft.com/office/drawing/2014/main" id="{83C6FE9F-046C-2030-11AA-1C1CEAE6E604}"/>
                </a:ext>
              </a:extLst>
            </p:cNvPr>
            <p:cNvSpPr txBox="1"/>
            <p:nvPr/>
          </p:nvSpPr>
          <p:spPr>
            <a:xfrm>
              <a:off x="5187784" y="6411723"/>
              <a:ext cx="826252" cy="338554"/>
            </a:xfrm>
            <a:prstGeom prst="rect">
              <a:avLst/>
            </a:prstGeom>
            <a:noFill/>
          </p:spPr>
          <p:txBody>
            <a:bodyPr wrap="none" rtlCol="0">
              <a:spAutoFit/>
            </a:bodyPr>
            <a:lstStyle/>
            <a:p>
              <a:r>
                <a:rPr lang="en-US" sz="1600" dirty="0">
                  <a:solidFill>
                    <a:srgbClr val="CADFE1"/>
                  </a:solidFill>
                </a:rPr>
                <a:t>Pak aan</a:t>
              </a:r>
            </a:p>
          </p:txBody>
        </p:sp>
        <p:sp>
          <p:nvSpPr>
            <p:cNvPr id="12" name="Tekstvak 11">
              <a:extLst>
                <a:ext uri="{FF2B5EF4-FFF2-40B4-BE49-F238E27FC236}">
                  <a16:creationId xmlns:a16="http://schemas.microsoft.com/office/drawing/2014/main" id="{2C8DB759-33EB-C0F0-D404-F92BD9B34936}"/>
                </a:ext>
              </a:extLst>
            </p:cNvPr>
            <p:cNvSpPr txBox="1"/>
            <p:nvPr/>
          </p:nvSpPr>
          <p:spPr>
            <a:xfrm>
              <a:off x="6988050" y="6403533"/>
              <a:ext cx="1146981" cy="338554"/>
            </a:xfrm>
            <a:prstGeom prst="rect">
              <a:avLst/>
            </a:prstGeom>
            <a:noFill/>
          </p:spPr>
          <p:txBody>
            <a:bodyPr wrap="none" rtlCol="0">
              <a:spAutoFit/>
            </a:bodyPr>
            <a:lstStyle/>
            <a:p>
              <a:r>
                <a:rPr lang="en-US" sz="1600" dirty="0">
                  <a:solidFill>
                    <a:srgbClr val="CADFE1"/>
                  </a:solidFill>
                </a:rPr>
                <a:t>Meet - deel</a:t>
              </a:r>
            </a:p>
          </p:txBody>
        </p:sp>
        <p:sp>
          <p:nvSpPr>
            <p:cNvPr id="14" name="Tekstvak 13">
              <a:extLst>
                <a:ext uri="{FF2B5EF4-FFF2-40B4-BE49-F238E27FC236}">
                  <a16:creationId xmlns:a16="http://schemas.microsoft.com/office/drawing/2014/main" id="{9BD3E78E-939B-6A05-05BE-363ADE58BE04}"/>
                </a:ext>
              </a:extLst>
            </p:cNvPr>
            <p:cNvSpPr txBox="1"/>
            <p:nvPr/>
          </p:nvSpPr>
          <p:spPr>
            <a:xfrm>
              <a:off x="8923065" y="6411723"/>
              <a:ext cx="1225528" cy="338554"/>
            </a:xfrm>
            <a:prstGeom prst="rect">
              <a:avLst/>
            </a:prstGeom>
            <a:noFill/>
          </p:spPr>
          <p:txBody>
            <a:bodyPr wrap="none" rtlCol="0">
              <a:spAutoFit/>
            </a:bodyPr>
            <a:lstStyle/>
            <a:p>
              <a:r>
                <a:rPr lang="en-US" sz="1600" dirty="0">
                  <a:solidFill>
                    <a:srgbClr val="CADFE1"/>
                  </a:solidFill>
                </a:rPr>
                <a:t>Werk samen</a:t>
              </a:r>
            </a:p>
          </p:txBody>
        </p:sp>
      </p:grpSp>
    </p:spTree>
    <p:extLst>
      <p:ext uri="{BB962C8B-B14F-4D97-AF65-F5344CB8AC3E}">
        <p14:creationId xmlns:p14="http://schemas.microsoft.com/office/powerpoint/2010/main" val="21129491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A77F1-D678-EB52-CC7B-F86ECCBD6BE8}"/>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1FFFFA0B-3C2D-5E75-9956-171288A24971}"/>
              </a:ext>
            </a:extLst>
          </p:cNvPr>
          <p:cNvSpPr txBox="1"/>
          <p:nvPr/>
        </p:nvSpPr>
        <p:spPr>
          <a:xfrm>
            <a:off x="442036" y="267106"/>
            <a:ext cx="9292854" cy="1015534"/>
          </a:xfrm>
          <a:prstGeom prst="rect">
            <a:avLst/>
          </a:prstGeom>
          <a:noFill/>
        </p:spPr>
        <p:txBody>
          <a:bodyPr wrap="square" rtlCol="0">
            <a:spAutoFit/>
          </a:bodyPr>
          <a:lstStyle/>
          <a:p>
            <a:r>
              <a:rPr lang="en-US" sz="5999" dirty="0">
                <a:solidFill>
                  <a:srgbClr val="B88E00"/>
                </a:solidFill>
              </a:rPr>
              <a:t>Case: </a:t>
            </a:r>
            <a:r>
              <a:rPr lang="en-US" sz="5999" dirty="0" err="1">
                <a:solidFill>
                  <a:srgbClr val="B88E00"/>
                </a:solidFill>
              </a:rPr>
              <a:t>Waar</a:t>
            </a:r>
            <a:r>
              <a:rPr lang="en-US" sz="5999" dirty="0">
                <a:solidFill>
                  <a:srgbClr val="B88E00"/>
                </a:solidFill>
              </a:rPr>
              <a:t> start Vermeer? </a:t>
            </a:r>
            <a:endParaRPr lang="en-US" sz="5999" dirty="0">
              <a:solidFill>
                <a:schemeClr val="tx1">
                  <a:lumMod val="50000"/>
                  <a:lumOff val="50000"/>
                </a:schemeClr>
              </a:solidFill>
            </a:endParaRPr>
          </a:p>
        </p:txBody>
      </p:sp>
      <p:sp>
        <p:nvSpPr>
          <p:cNvPr id="5" name="Rechthoek 4">
            <a:extLst>
              <a:ext uri="{FF2B5EF4-FFF2-40B4-BE49-F238E27FC236}">
                <a16:creationId xmlns:a16="http://schemas.microsoft.com/office/drawing/2014/main" id="{480DEE81-62E3-4812-034B-376A5E27647B}"/>
              </a:ext>
            </a:extLst>
          </p:cNvPr>
          <p:cNvSpPr/>
          <p:nvPr/>
        </p:nvSpPr>
        <p:spPr>
          <a:xfrm>
            <a:off x="6994570" y="2757576"/>
            <a:ext cx="6105002" cy="3026626"/>
          </a:xfrm>
          <a:prstGeom prst="rect">
            <a:avLst/>
          </a:prstGeom>
        </p:spPr>
        <p:txBody>
          <a:bodyPr vert="horz" lIns="91440" tIns="45720" rIns="91440" bIns="45720" rtlCol="0">
            <a:normAutofit/>
          </a:bodyPr>
          <a:lstStyle/>
          <a:p>
            <a:pPr marL="179687" indent="-205084">
              <a:lnSpc>
                <a:spcPct val="150000"/>
              </a:lnSpc>
              <a:spcBef>
                <a:spcPts val="600"/>
              </a:spcBef>
            </a:pPr>
            <a:br>
              <a:rPr lang="en-US" sz="1100">
                <a:highlight>
                  <a:srgbClr val="FFFF00"/>
                </a:highlight>
              </a:rPr>
            </a:br>
            <a:endParaRPr lang="en-US" sz="1100"/>
          </a:p>
        </p:txBody>
      </p:sp>
      <p:sp>
        <p:nvSpPr>
          <p:cNvPr id="10" name="Rectangle 2">
            <a:extLst>
              <a:ext uri="{FF2B5EF4-FFF2-40B4-BE49-F238E27FC236}">
                <a16:creationId xmlns:a16="http://schemas.microsoft.com/office/drawing/2014/main" id="{823111B9-C00E-8945-F805-3952F4E0D8FD}"/>
              </a:ext>
            </a:extLst>
          </p:cNvPr>
          <p:cNvSpPr>
            <a:spLocks noChangeArrowheads="1"/>
          </p:cNvSpPr>
          <p:nvPr/>
        </p:nvSpPr>
        <p:spPr bwMode="auto">
          <a:xfrm>
            <a:off x="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2" name="Tekstvak 41">
            <a:extLst>
              <a:ext uri="{FF2B5EF4-FFF2-40B4-BE49-F238E27FC236}">
                <a16:creationId xmlns:a16="http://schemas.microsoft.com/office/drawing/2014/main" id="{74F4BC13-1002-F201-E925-B96BC21C4AEB}"/>
              </a:ext>
            </a:extLst>
          </p:cNvPr>
          <p:cNvSpPr txBox="1"/>
          <p:nvPr/>
        </p:nvSpPr>
        <p:spPr>
          <a:xfrm>
            <a:off x="525232" y="1503411"/>
            <a:ext cx="10151356" cy="5760551"/>
          </a:xfrm>
          <a:prstGeom prst="rect">
            <a:avLst/>
          </a:prstGeom>
          <a:noFill/>
        </p:spPr>
        <p:txBody>
          <a:bodyPr wrap="square" rtlCol="0">
            <a:spAutoFit/>
          </a:bodyPr>
          <a:lstStyle/>
          <a:p>
            <a:pPr>
              <a:lnSpc>
                <a:spcPct val="114000"/>
              </a:lnSpc>
            </a:pPr>
            <a:r>
              <a:rPr lang="nl-NL" b="1" noProof="1">
                <a:solidFill>
                  <a:srgbClr val="456E73"/>
                </a:solidFill>
              </a:rPr>
              <a:t>2. Inzicht in afhankelijkheid en belang</a:t>
            </a:r>
            <a:r>
              <a:rPr lang="nl-NL" noProof="1">
                <a:solidFill>
                  <a:srgbClr val="456E73"/>
                </a:solidFill>
              </a:rPr>
              <a:t>: </a:t>
            </a:r>
            <a:r>
              <a:rPr lang="nl-NL" noProof="1">
                <a:solidFill>
                  <a:schemeClr val="tx1">
                    <a:lumMod val="65000"/>
                    <a:lumOff val="35000"/>
                  </a:schemeClr>
                </a:solidFill>
              </a:rPr>
              <a:t>is een grondstof essentieel voor Maison Vermeer, groot in volume/ waarde en/of zijn er specieke klanteisen?:</a:t>
            </a:r>
          </a:p>
          <a:p>
            <a:pPr marL="285750" indent="-285750">
              <a:lnSpc>
                <a:spcPct val="114000"/>
              </a:lnSpc>
              <a:buClr>
                <a:srgbClr val="B88E00"/>
              </a:buClr>
              <a:buFont typeface="Wingdings" pitchFamily="2" charset="2"/>
              <a:buChar char="Ø"/>
            </a:pPr>
            <a:r>
              <a:rPr lang="nl-NL" dirty="0">
                <a:solidFill>
                  <a:schemeClr val="tx1">
                    <a:lumMod val="65000"/>
                    <a:lumOff val="35000"/>
                  </a:schemeClr>
                </a:solidFill>
              </a:rPr>
              <a:t>Op basis van grootste volume (</a:t>
            </a:r>
            <a:r>
              <a:rPr lang="nl-NL" dirty="0">
                <a:solidFill>
                  <a:schemeClr val="tx1">
                    <a:lumMod val="65000"/>
                    <a:lumOff val="35000"/>
                  </a:schemeClr>
                </a:solidFill>
                <a:highlight>
                  <a:srgbClr val="CADFE1"/>
                </a:highlight>
              </a:rPr>
              <a:t>Cacao &amp; Zuivel</a:t>
            </a:r>
            <a:r>
              <a:rPr lang="nl-NL" dirty="0">
                <a:solidFill>
                  <a:schemeClr val="tx1">
                    <a:lumMod val="65000"/>
                    <a:lumOff val="35000"/>
                  </a:schemeClr>
                </a:solidFill>
              </a:rPr>
              <a:t>) en grootste </a:t>
            </a:r>
            <a:r>
              <a:rPr lang="nl-NL" dirty="0" err="1">
                <a:solidFill>
                  <a:schemeClr val="tx1">
                    <a:lumMod val="65000"/>
                    <a:lumOff val="35000"/>
                  </a:schemeClr>
                </a:solidFill>
              </a:rPr>
              <a:t>spend</a:t>
            </a:r>
            <a:r>
              <a:rPr lang="nl-NL" dirty="0">
                <a:solidFill>
                  <a:schemeClr val="tx1">
                    <a:lumMod val="65000"/>
                    <a:lumOff val="35000"/>
                  </a:schemeClr>
                </a:solidFill>
              </a:rPr>
              <a:t> (</a:t>
            </a:r>
            <a:r>
              <a:rPr lang="nl-NL" dirty="0">
                <a:solidFill>
                  <a:schemeClr val="tx1">
                    <a:lumMod val="65000"/>
                    <a:lumOff val="35000"/>
                  </a:schemeClr>
                </a:solidFill>
                <a:highlight>
                  <a:srgbClr val="CADFE1"/>
                </a:highlight>
              </a:rPr>
              <a:t>Cacao &amp; Hazelnoten</a:t>
            </a:r>
            <a:r>
              <a:rPr lang="nl-NL" dirty="0">
                <a:solidFill>
                  <a:schemeClr val="tx1">
                    <a:lumMod val="65000"/>
                    <a:lumOff val="35000"/>
                  </a:schemeClr>
                </a:solidFill>
              </a:rPr>
              <a:t>)</a:t>
            </a:r>
          </a:p>
          <a:p>
            <a:pPr marL="285750" indent="-285750">
              <a:lnSpc>
                <a:spcPct val="114000"/>
              </a:lnSpc>
              <a:buClr>
                <a:srgbClr val="B88E00"/>
              </a:buClr>
              <a:buFont typeface="Wingdings" pitchFamily="2" charset="2"/>
              <a:buChar char="Ø"/>
            </a:pPr>
            <a:r>
              <a:rPr lang="nl-NL" dirty="0">
                <a:solidFill>
                  <a:schemeClr val="tx1">
                    <a:lumMod val="65000"/>
                    <a:lumOff val="35000"/>
                  </a:schemeClr>
                </a:solidFill>
              </a:rPr>
              <a:t>Aanvullend op basis van kritiek ingrediënt voor het bedrijf: </a:t>
            </a:r>
            <a:r>
              <a:rPr lang="nl-NL" dirty="0">
                <a:solidFill>
                  <a:schemeClr val="tx1">
                    <a:lumMod val="65000"/>
                    <a:lumOff val="35000"/>
                  </a:schemeClr>
                </a:solidFill>
                <a:highlight>
                  <a:srgbClr val="CADFE1"/>
                </a:highlight>
              </a:rPr>
              <a:t>Cacao</a:t>
            </a:r>
          </a:p>
          <a:p>
            <a:pPr marL="285750" indent="-285750">
              <a:lnSpc>
                <a:spcPct val="114000"/>
              </a:lnSpc>
              <a:buClr>
                <a:srgbClr val="B88E00"/>
              </a:buClr>
              <a:buFont typeface="Wingdings" pitchFamily="2" charset="2"/>
              <a:buChar char="Ø"/>
            </a:pPr>
            <a:r>
              <a:rPr lang="nl-NL" dirty="0">
                <a:solidFill>
                  <a:schemeClr val="tx1">
                    <a:lumMod val="65000"/>
                    <a:lumOff val="35000"/>
                  </a:schemeClr>
                </a:solidFill>
              </a:rPr>
              <a:t>Een grote, beursgenoteerde afnemer wil de Taxonomische duurzaamheid van zijn inkoopportefeuille aantonen en vraagt om cijfers over CO2 emissies van de </a:t>
            </a:r>
            <a:r>
              <a:rPr lang="nl-NL" dirty="0">
                <a:solidFill>
                  <a:schemeClr val="tx1">
                    <a:lumMod val="65000"/>
                    <a:lumOff val="35000"/>
                  </a:schemeClr>
                </a:solidFill>
                <a:highlight>
                  <a:srgbClr val="CADFE1"/>
                </a:highlight>
              </a:rPr>
              <a:t>Koningsbonbon (</a:t>
            </a:r>
            <a:r>
              <a:rPr lang="nl-NL" dirty="0">
                <a:solidFill>
                  <a:schemeClr val="tx1">
                    <a:lumMod val="65000"/>
                    <a:lumOff val="35000"/>
                  </a:schemeClr>
                </a:solidFill>
                <a:highlight>
                  <a:srgbClr val="CADFE1"/>
                </a:highlight>
                <a:latin typeface="Calibri" panose="020F0502020204030204" pitchFamily="34" charset="0"/>
                <a:ea typeface="Times New Roman" panose="02020603050405020304" pitchFamily="18" charset="0"/>
              </a:rPr>
              <a:t>cacao, suiker, palmolie, melk, hazelnoten en bladgoud)</a:t>
            </a:r>
            <a:r>
              <a:rPr lang="nl-NL" dirty="0">
                <a:solidFill>
                  <a:schemeClr val="tx1">
                    <a:lumMod val="65000"/>
                    <a:lumOff val="35000"/>
                  </a:schemeClr>
                </a:solidFill>
              </a:rPr>
              <a:t> waarvoor een LCA (Life </a:t>
            </a:r>
            <a:r>
              <a:rPr lang="nl-NL" dirty="0" err="1">
                <a:solidFill>
                  <a:schemeClr val="tx1">
                    <a:lumMod val="65000"/>
                    <a:lumOff val="35000"/>
                  </a:schemeClr>
                </a:solidFill>
              </a:rPr>
              <a:t>Cycle</a:t>
            </a:r>
            <a:r>
              <a:rPr lang="nl-NL" dirty="0">
                <a:solidFill>
                  <a:schemeClr val="tx1">
                    <a:lumMod val="65000"/>
                    <a:lumOff val="35000"/>
                  </a:schemeClr>
                </a:solidFill>
              </a:rPr>
              <a:t> Assessment) nodig is</a:t>
            </a:r>
          </a:p>
          <a:p>
            <a:pPr marL="285750" indent="-285750">
              <a:lnSpc>
                <a:spcPct val="114000"/>
              </a:lnSpc>
              <a:buClr>
                <a:srgbClr val="B88E00"/>
              </a:buClr>
              <a:buFont typeface="Wingdings" pitchFamily="2" charset="2"/>
              <a:buChar char="Ø"/>
            </a:pPr>
            <a:r>
              <a:rPr lang="nl-NL" dirty="0">
                <a:solidFill>
                  <a:schemeClr val="tx1">
                    <a:lumMod val="65000"/>
                    <a:lumOff val="35000"/>
                  </a:schemeClr>
                </a:solidFill>
              </a:rPr>
              <a:t>Twee CSRD-plichtige afnemers vragen d.m.v. questionnaires om data over impacts op mensenrechten en milieu bij zowel de productielocatie van Maison Vermeer als in de productieketen</a:t>
            </a:r>
          </a:p>
          <a:p>
            <a:pPr>
              <a:lnSpc>
                <a:spcPct val="114000"/>
              </a:lnSpc>
            </a:pPr>
            <a:endParaRPr lang="nl-NL" noProof="1">
              <a:solidFill>
                <a:schemeClr val="tx1">
                  <a:lumMod val="65000"/>
                  <a:lumOff val="35000"/>
                </a:schemeClr>
              </a:solidFill>
            </a:endParaRPr>
          </a:p>
          <a:p>
            <a:pPr>
              <a:lnSpc>
                <a:spcPct val="114000"/>
              </a:lnSpc>
            </a:pPr>
            <a:r>
              <a:rPr lang="nl-NL" b="1" noProof="1">
                <a:solidFill>
                  <a:srgbClr val="456E73"/>
                </a:solidFill>
              </a:rPr>
              <a:t>3. Inzicht hoge risico’s</a:t>
            </a:r>
            <a:r>
              <a:rPr lang="nl-NL" noProof="1">
                <a:solidFill>
                  <a:srgbClr val="456E73"/>
                </a:solidFill>
              </a:rPr>
              <a:t>: </a:t>
            </a:r>
            <a:r>
              <a:rPr lang="nl-NL" noProof="1">
                <a:solidFill>
                  <a:schemeClr val="tx1">
                    <a:lumMod val="65000"/>
                    <a:lumOff val="35000"/>
                  </a:schemeClr>
                </a:solidFill>
              </a:rPr>
              <a:t>zijn er bekende hoge risico’s?</a:t>
            </a:r>
          </a:p>
          <a:p>
            <a:pPr marL="342900" indent="-342900">
              <a:lnSpc>
                <a:spcPct val="114000"/>
              </a:lnSpc>
              <a:buClr>
                <a:srgbClr val="B88E00"/>
              </a:buClr>
              <a:buFont typeface="Wingdings" pitchFamily="2" charset="2"/>
              <a:buChar char="Ø"/>
            </a:pPr>
            <a:r>
              <a:rPr lang="nl-NL" dirty="0">
                <a:solidFill>
                  <a:schemeClr val="tx1">
                    <a:lumMod val="65000"/>
                    <a:lumOff val="35000"/>
                  </a:schemeClr>
                </a:solidFill>
              </a:rPr>
              <a:t>Ketens met meeste risico op dwangarbeid: alle </a:t>
            </a:r>
            <a:r>
              <a:rPr lang="nl-NL" dirty="0">
                <a:solidFill>
                  <a:schemeClr val="tx1">
                    <a:lumMod val="65000"/>
                    <a:lumOff val="35000"/>
                  </a:schemeClr>
                </a:solidFill>
                <a:highlight>
                  <a:srgbClr val="CADFE1"/>
                </a:highlight>
              </a:rPr>
              <a:t>landbouwketens</a:t>
            </a:r>
            <a:r>
              <a:rPr lang="nl-NL" dirty="0">
                <a:solidFill>
                  <a:schemeClr val="tx1">
                    <a:lumMod val="65000"/>
                    <a:lumOff val="35000"/>
                  </a:schemeClr>
                </a:solidFill>
              </a:rPr>
              <a:t> en </a:t>
            </a:r>
            <a:r>
              <a:rPr lang="nl-NL" dirty="0">
                <a:solidFill>
                  <a:schemeClr val="tx1">
                    <a:lumMod val="65000"/>
                    <a:lumOff val="35000"/>
                  </a:schemeClr>
                </a:solidFill>
                <a:highlight>
                  <a:srgbClr val="CADFE1"/>
                </a:highlight>
              </a:rPr>
              <a:t>machineketen</a:t>
            </a:r>
            <a:r>
              <a:rPr lang="nl-NL" dirty="0">
                <a:solidFill>
                  <a:schemeClr val="tx1">
                    <a:lumMod val="65000"/>
                    <a:lumOff val="35000"/>
                  </a:schemeClr>
                </a:solidFill>
              </a:rPr>
              <a:t>  China</a:t>
            </a:r>
          </a:p>
          <a:p>
            <a:pPr marL="342900" indent="-342900">
              <a:lnSpc>
                <a:spcPct val="114000"/>
              </a:lnSpc>
              <a:buClr>
                <a:srgbClr val="B88E00"/>
              </a:buClr>
              <a:buFont typeface="Wingdings" pitchFamily="2" charset="2"/>
              <a:buChar char="Ø"/>
            </a:pPr>
            <a:r>
              <a:rPr lang="nl-NL" noProof="1">
                <a:solidFill>
                  <a:schemeClr val="tx1">
                    <a:lumMod val="65000"/>
                    <a:lumOff val="35000"/>
                  </a:schemeClr>
                </a:solidFill>
              </a:rPr>
              <a:t>Ketens met risico op ontbossing: </a:t>
            </a:r>
            <a:r>
              <a:rPr lang="nl-NL" noProof="1">
                <a:solidFill>
                  <a:schemeClr val="tx1">
                    <a:lumMod val="65000"/>
                    <a:lumOff val="35000"/>
                  </a:schemeClr>
                </a:solidFill>
                <a:highlight>
                  <a:srgbClr val="CADFE1"/>
                </a:highlight>
              </a:rPr>
              <a:t>Palmolie</a:t>
            </a:r>
            <a:r>
              <a:rPr lang="nl-NL" noProof="1">
                <a:solidFill>
                  <a:schemeClr val="tx1">
                    <a:lumMod val="65000"/>
                    <a:lumOff val="35000"/>
                  </a:schemeClr>
                </a:solidFill>
              </a:rPr>
              <a:t> en </a:t>
            </a:r>
            <a:r>
              <a:rPr lang="nl-NL" noProof="1">
                <a:solidFill>
                  <a:schemeClr val="tx1">
                    <a:lumMod val="65000"/>
                    <a:lumOff val="35000"/>
                  </a:schemeClr>
                </a:solidFill>
                <a:highlight>
                  <a:srgbClr val="CADFE1"/>
                </a:highlight>
              </a:rPr>
              <a:t>Cacao</a:t>
            </a:r>
          </a:p>
          <a:p>
            <a:pPr marL="342900" indent="-342900">
              <a:lnSpc>
                <a:spcPct val="114000"/>
              </a:lnSpc>
              <a:buClr>
                <a:srgbClr val="B88E00"/>
              </a:buClr>
              <a:buFont typeface="Wingdings" pitchFamily="2" charset="2"/>
              <a:buChar char="Ø"/>
            </a:pPr>
            <a:r>
              <a:rPr lang="nl-NL" noProof="1">
                <a:solidFill>
                  <a:schemeClr val="tx1">
                    <a:lumMod val="65000"/>
                    <a:lumOff val="35000"/>
                  </a:schemeClr>
                </a:solidFill>
              </a:rPr>
              <a:t>Ketens met grote CO2 uitstoot: </a:t>
            </a:r>
            <a:r>
              <a:rPr lang="nl-NL" noProof="1">
                <a:solidFill>
                  <a:schemeClr val="tx1">
                    <a:lumMod val="65000"/>
                    <a:lumOff val="35000"/>
                  </a:schemeClr>
                </a:solidFill>
                <a:highlight>
                  <a:srgbClr val="CADFE1"/>
                </a:highlight>
              </a:rPr>
              <a:t>Zuivel</a:t>
            </a:r>
          </a:p>
          <a:p>
            <a:pPr marL="342900" indent="-342900">
              <a:lnSpc>
                <a:spcPct val="114000"/>
              </a:lnSpc>
              <a:buClr>
                <a:srgbClr val="B88E00"/>
              </a:buClr>
              <a:buFont typeface="Wingdings" pitchFamily="2" charset="2"/>
              <a:buChar char="Ø"/>
            </a:pPr>
            <a:endParaRPr lang="nl-NL" noProof="1">
              <a:solidFill>
                <a:srgbClr val="456E73"/>
              </a:solidFill>
            </a:endParaRPr>
          </a:p>
          <a:p>
            <a:pPr marL="342900" indent="-342900">
              <a:lnSpc>
                <a:spcPct val="114000"/>
              </a:lnSpc>
              <a:buFont typeface="+mj-lt"/>
              <a:buAutoNum type="arabicPeriod" startAt="3"/>
            </a:pPr>
            <a:endParaRPr lang="nl-NL" noProof="1">
              <a:solidFill>
                <a:srgbClr val="456E73"/>
              </a:solidFill>
            </a:endParaRPr>
          </a:p>
          <a:p>
            <a:endParaRPr lang="en-US" b="1" dirty="0">
              <a:solidFill>
                <a:srgbClr val="456E73"/>
              </a:solidFill>
            </a:endParaRPr>
          </a:p>
          <a:p>
            <a:pPr marL="2571721" lvl="5" indent="-285721">
              <a:buClr>
                <a:srgbClr val="B88E00"/>
              </a:buClr>
              <a:buSzPct val="80000"/>
              <a:buFont typeface="Wingdings" pitchFamily="2" charset="2"/>
              <a:buChar char="Ø"/>
            </a:pPr>
            <a:endParaRPr lang="nl-NL" dirty="0">
              <a:solidFill>
                <a:srgbClr val="456E73"/>
              </a:solidFill>
            </a:endParaRPr>
          </a:p>
        </p:txBody>
      </p:sp>
      <p:sp>
        <p:nvSpPr>
          <p:cNvPr id="38" name="Afgeronde rechthoek 37">
            <a:extLst>
              <a:ext uri="{FF2B5EF4-FFF2-40B4-BE49-F238E27FC236}">
                <a16:creationId xmlns:a16="http://schemas.microsoft.com/office/drawing/2014/main" id="{76ED4E11-08EC-DAC7-33A1-E6E9B3C413A0}"/>
              </a:ext>
            </a:extLst>
          </p:cNvPr>
          <p:cNvSpPr/>
          <p:nvPr/>
        </p:nvSpPr>
        <p:spPr>
          <a:xfrm>
            <a:off x="10098433" y="-203165"/>
            <a:ext cx="1860951" cy="1941750"/>
          </a:xfrm>
          <a:prstGeom prst="roundRect">
            <a:avLst/>
          </a:prstGeom>
          <a:solidFill>
            <a:srgbClr val="FDF4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al 38">
            <a:extLst>
              <a:ext uri="{FF2B5EF4-FFF2-40B4-BE49-F238E27FC236}">
                <a16:creationId xmlns:a16="http://schemas.microsoft.com/office/drawing/2014/main" id="{17AD86E0-5C42-9C95-061F-219ABD91E235}"/>
              </a:ext>
            </a:extLst>
          </p:cNvPr>
          <p:cNvSpPr/>
          <p:nvPr/>
        </p:nvSpPr>
        <p:spPr>
          <a:xfrm>
            <a:off x="10207029" y="137032"/>
            <a:ext cx="1670493" cy="1601553"/>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ep 1">
            <a:extLst>
              <a:ext uri="{FF2B5EF4-FFF2-40B4-BE49-F238E27FC236}">
                <a16:creationId xmlns:a16="http://schemas.microsoft.com/office/drawing/2014/main" id="{59CAE8D5-33FA-FDF7-0157-31F4A2729226}"/>
              </a:ext>
            </a:extLst>
          </p:cNvPr>
          <p:cNvGrpSpPr/>
          <p:nvPr/>
        </p:nvGrpSpPr>
        <p:grpSpPr>
          <a:xfrm>
            <a:off x="0" y="6280583"/>
            <a:ext cx="12192000" cy="573341"/>
            <a:chOff x="0" y="6280583"/>
            <a:chExt cx="12192000" cy="573341"/>
          </a:xfrm>
        </p:grpSpPr>
        <p:grpSp>
          <p:nvGrpSpPr>
            <p:cNvPr id="3" name="Groep 2">
              <a:extLst>
                <a:ext uri="{FF2B5EF4-FFF2-40B4-BE49-F238E27FC236}">
                  <a16:creationId xmlns:a16="http://schemas.microsoft.com/office/drawing/2014/main" id="{CF396B5B-C06D-BAD8-5086-08976F451C9C}"/>
                </a:ext>
              </a:extLst>
            </p:cNvPr>
            <p:cNvGrpSpPr/>
            <p:nvPr/>
          </p:nvGrpSpPr>
          <p:grpSpPr>
            <a:xfrm>
              <a:off x="0" y="6280583"/>
              <a:ext cx="12192000" cy="573341"/>
              <a:chOff x="0" y="6280583"/>
              <a:chExt cx="12192000" cy="573341"/>
            </a:xfrm>
          </p:grpSpPr>
          <p:sp>
            <p:nvSpPr>
              <p:cNvPr id="12" name="Rechthoek 11">
                <a:extLst>
                  <a:ext uri="{FF2B5EF4-FFF2-40B4-BE49-F238E27FC236}">
                    <a16:creationId xmlns:a16="http://schemas.microsoft.com/office/drawing/2014/main" id="{6A91D74A-3579-E623-8F7E-96240ED290A3}"/>
                  </a:ext>
                </a:extLst>
              </p:cNvPr>
              <p:cNvSpPr/>
              <p:nvPr/>
            </p:nvSpPr>
            <p:spPr>
              <a:xfrm>
                <a:off x="0" y="6280583"/>
                <a:ext cx="12192000" cy="573341"/>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grpSp>
            <p:nvGrpSpPr>
              <p:cNvPr id="13" name="Groep 12">
                <a:extLst>
                  <a:ext uri="{FF2B5EF4-FFF2-40B4-BE49-F238E27FC236}">
                    <a16:creationId xmlns:a16="http://schemas.microsoft.com/office/drawing/2014/main" id="{75624F0A-511C-C0CD-664D-927B4C56AC72}"/>
                  </a:ext>
                </a:extLst>
              </p:cNvPr>
              <p:cNvGrpSpPr/>
              <p:nvPr/>
            </p:nvGrpSpPr>
            <p:grpSpPr>
              <a:xfrm>
                <a:off x="201359" y="6364575"/>
                <a:ext cx="9791269" cy="428282"/>
                <a:chOff x="549663" y="6430103"/>
                <a:chExt cx="9791269" cy="428282"/>
              </a:xfrm>
            </p:grpSpPr>
            <p:sp>
              <p:nvSpPr>
                <p:cNvPr id="15" name="Rechthoek 14">
                  <a:extLst>
                    <a:ext uri="{FF2B5EF4-FFF2-40B4-BE49-F238E27FC236}">
                      <a16:creationId xmlns:a16="http://schemas.microsoft.com/office/drawing/2014/main" id="{306502AF-7F3A-B0F3-A567-9BC08A6C7346}"/>
                    </a:ext>
                  </a:extLst>
                </p:cNvPr>
                <p:cNvSpPr/>
                <p:nvPr/>
              </p:nvSpPr>
              <p:spPr>
                <a:xfrm>
                  <a:off x="2550947"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16" name="Rechthoek 15">
                  <a:extLst>
                    <a:ext uri="{FF2B5EF4-FFF2-40B4-BE49-F238E27FC236}">
                      <a16:creationId xmlns:a16="http://schemas.microsoft.com/office/drawing/2014/main" id="{2A94B62C-196B-13EB-DFBE-C1B92181EFBA}"/>
                    </a:ext>
                  </a:extLst>
                </p:cNvPr>
                <p:cNvSpPr/>
                <p:nvPr/>
              </p:nvSpPr>
              <p:spPr>
                <a:xfrm>
                  <a:off x="8533557" y="6443671"/>
                  <a:ext cx="1807375"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17" name="Rechthoek 16">
                  <a:extLst>
                    <a:ext uri="{FF2B5EF4-FFF2-40B4-BE49-F238E27FC236}">
                      <a16:creationId xmlns:a16="http://schemas.microsoft.com/office/drawing/2014/main" id="{670D62DC-92DB-EEE0-21DB-624F91A50596}"/>
                    </a:ext>
                  </a:extLst>
                </p:cNvPr>
                <p:cNvSpPr/>
                <p:nvPr/>
              </p:nvSpPr>
              <p:spPr>
                <a:xfrm>
                  <a:off x="6563006" y="6438085"/>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0" name="Rechthoek 39">
                  <a:extLst>
                    <a:ext uri="{FF2B5EF4-FFF2-40B4-BE49-F238E27FC236}">
                      <a16:creationId xmlns:a16="http://schemas.microsoft.com/office/drawing/2014/main" id="{32433C14-08F2-90A0-98FC-34D5DF0D6EC3}"/>
                    </a:ext>
                  </a:extLst>
                </p:cNvPr>
                <p:cNvSpPr/>
                <p:nvPr/>
              </p:nvSpPr>
              <p:spPr>
                <a:xfrm>
                  <a:off x="4592455"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1" name="Rechthoek 40">
                  <a:extLst>
                    <a:ext uri="{FF2B5EF4-FFF2-40B4-BE49-F238E27FC236}">
                      <a16:creationId xmlns:a16="http://schemas.microsoft.com/office/drawing/2014/main" id="{D40BBF8F-72BC-C489-DE1B-8EE872DAF83E}"/>
                    </a:ext>
                  </a:extLst>
                </p:cNvPr>
                <p:cNvSpPr/>
                <p:nvPr/>
              </p:nvSpPr>
              <p:spPr>
                <a:xfrm>
                  <a:off x="549663" y="6443671"/>
                  <a:ext cx="1807373" cy="387976"/>
                </a:xfrm>
                <a:prstGeom prst="rect">
                  <a:avLst/>
                </a:prstGeom>
                <a:solidFill>
                  <a:srgbClr val="6B9F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pic>
              <p:nvPicPr>
                <p:cNvPr id="43" name="Graphic 42" descr="Roos met effen opvulling">
                  <a:extLst>
                    <a:ext uri="{FF2B5EF4-FFF2-40B4-BE49-F238E27FC236}">
                      <a16:creationId xmlns:a16="http://schemas.microsoft.com/office/drawing/2014/main" id="{8347F14C-D201-7913-FA15-CB80294A723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4407" y="6468382"/>
                  <a:ext cx="338554" cy="338554"/>
                </a:xfrm>
                <a:prstGeom prst="rect">
                  <a:avLst/>
                </a:prstGeom>
              </p:spPr>
            </p:pic>
            <p:pic>
              <p:nvPicPr>
                <p:cNvPr id="44" name="Graphic 43" descr="Tandwielen met effen opvulling">
                  <a:extLst>
                    <a:ext uri="{FF2B5EF4-FFF2-40B4-BE49-F238E27FC236}">
                      <a16:creationId xmlns:a16="http://schemas.microsoft.com/office/drawing/2014/main" id="{0BCC1222-3E49-14E2-FBC2-09B83FFCA4C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51299" y="6436563"/>
                  <a:ext cx="421822" cy="421822"/>
                </a:xfrm>
                <a:prstGeom prst="rect">
                  <a:avLst/>
                </a:prstGeom>
              </p:spPr>
            </p:pic>
            <p:pic>
              <p:nvPicPr>
                <p:cNvPr id="45" name="Graphic 44" descr="Controlelijst met effen opvulling">
                  <a:extLst>
                    <a:ext uri="{FF2B5EF4-FFF2-40B4-BE49-F238E27FC236}">
                      <a16:creationId xmlns:a16="http://schemas.microsoft.com/office/drawing/2014/main" id="{0434BA90-0B53-1E57-8F09-433EDD901F2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913272" y="6467743"/>
                  <a:ext cx="362517" cy="362517"/>
                </a:xfrm>
                <a:prstGeom prst="rect">
                  <a:avLst/>
                </a:prstGeom>
              </p:spPr>
            </p:pic>
            <p:pic>
              <p:nvPicPr>
                <p:cNvPr id="46" name="Graphic 45" descr="Chatballon met effen opvulling">
                  <a:extLst>
                    <a:ext uri="{FF2B5EF4-FFF2-40B4-BE49-F238E27FC236}">
                      <a16:creationId xmlns:a16="http://schemas.microsoft.com/office/drawing/2014/main" id="{324A2A33-8350-E407-13AC-2658E12CC62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751077" y="6436563"/>
                  <a:ext cx="421543" cy="421543"/>
                </a:xfrm>
                <a:prstGeom prst="rect">
                  <a:avLst/>
                </a:prstGeom>
              </p:spPr>
            </p:pic>
            <p:pic>
              <p:nvPicPr>
                <p:cNvPr id="47" name="Graphic 46" descr="Gebruiker met effen opvulling">
                  <a:extLst>
                    <a:ext uri="{FF2B5EF4-FFF2-40B4-BE49-F238E27FC236}">
                      <a16:creationId xmlns:a16="http://schemas.microsoft.com/office/drawing/2014/main" id="{25227CEC-F81A-5CBD-D3F1-1058DC54E6D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700085" y="6430103"/>
                  <a:ext cx="401564" cy="401564"/>
                </a:xfrm>
                <a:prstGeom prst="rect">
                  <a:avLst/>
                </a:prstGeom>
              </p:spPr>
            </p:pic>
          </p:grpSp>
          <p:sp>
            <p:nvSpPr>
              <p:cNvPr id="14" name="Freeform 9">
                <a:extLst>
                  <a:ext uri="{FF2B5EF4-FFF2-40B4-BE49-F238E27FC236}">
                    <a16:creationId xmlns:a16="http://schemas.microsoft.com/office/drawing/2014/main" id="{58739971-C31B-7155-DC55-E0293A212C6C}"/>
                  </a:ext>
                </a:extLst>
              </p:cNvPr>
              <p:cNvSpPr/>
              <p:nvPr/>
            </p:nvSpPr>
            <p:spPr>
              <a:xfrm>
                <a:off x="10331048" y="6376815"/>
                <a:ext cx="1678497" cy="401565"/>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6" name="Tekstvak 5">
              <a:extLst>
                <a:ext uri="{FF2B5EF4-FFF2-40B4-BE49-F238E27FC236}">
                  <a16:creationId xmlns:a16="http://schemas.microsoft.com/office/drawing/2014/main" id="{B1D72CEF-FA36-5787-6FFC-F20E0A1C0068}"/>
                </a:ext>
              </a:extLst>
            </p:cNvPr>
            <p:cNvSpPr txBox="1"/>
            <p:nvPr/>
          </p:nvSpPr>
          <p:spPr>
            <a:xfrm>
              <a:off x="1059128" y="6402854"/>
              <a:ext cx="649537" cy="338554"/>
            </a:xfrm>
            <a:prstGeom prst="rect">
              <a:avLst/>
            </a:prstGeom>
            <a:noFill/>
          </p:spPr>
          <p:txBody>
            <a:bodyPr wrap="none" rtlCol="0">
              <a:spAutoFit/>
            </a:bodyPr>
            <a:lstStyle/>
            <a:p>
              <a:r>
                <a:rPr lang="en-US" sz="1600" dirty="0">
                  <a:solidFill>
                    <a:srgbClr val="CADFE1"/>
                  </a:solidFill>
                </a:rPr>
                <a:t>Begin</a:t>
              </a:r>
            </a:p>
          </p:txBody>
        </p:sp>
        <p:sp>
          <p:nvSpPr>
            <p:cNvPr id="7" name="Tekstvak 6">
              <a:extLst>
                <a:ext uri="{FF2B5EF4-FFF2-40B4-BE49-F238E27FC236}">
                  <a16:creationId xmlns:a16="http://schemas.microsoft.com/office/drawing/2014/main" id="{A593DCFA-E4AA-7342-8EF6-6214480DEC55}"/>
                </a:ext>
              </a:extLst>
            </p:cNvPr>
            <p:cNvSpPr txBox="1"/>
            <p:nvPr/>
          </p:nvSpPr>
          <p:spPr>
            <a:xfrm>
              <a:off x="3147346" y="6408684"/>
              <a:ext cx="804707" cy="338554"/>
            </a:xfrm>
            <a:prstGeom prst="rect">
              <a:avLst/>
            </a:prstGeom>
            <a:noFill/>
          </p:spPr>
          <p:txBody>
            <a:bodyPr wrap="none" rtlCol="0">
              <a:spAutoFit/>
            </a:bodyPr>
            <a:lstStyle/>
            <a:p>
              <a:r>
                <a:rPr lang="en-US" sz="1600" dirty="0">
                  <a:solidFill>
                    <a:srgbClr val="CADFE1"/>
                  </a:solidFill>
                </a:rPr>
                <a:t>Richt in</a:t>
              </a:r>
            </a:p>
          </p:txBody>
        </p:sp>
        <p:sp>
          <p:nvSpPr>
            <p:cNvPr id="8" name="Tekstvak 7">
              <a:extLst>
                <a:ext uri="{FF2B5EF4-FFF2-40B4-BE49-F238E27FC236}">
                  <a16:creationId xmlns:a16="http://schemas.microsoft.com/office/drawing/2014/main" id="{D8F0D97E-08BE-A736-1BD3-792E37CCB3C1}"/>
                </a:ext>
              </a:extLst>
            </p:cNvPr>
            <p:cNvSpPr txBox="1"/>
            <p:nvPr/>
          </p:nvSpPr>
          <p:spPr>
            <a:xfrm>
              <a:off x="5187784" y="6411723"/>
              <a:ext cx="826252" cy="338554"/>
            </a:xfrm>
            <a:prstGeom prst="rect">
              <a:avLst/>
            </a:prstGeom>
            <a:noFill/>
          </p:spPr>
          <p:txBody>
            <a:bodyPr wrap="none" rtlCol="0">
              <a:spAutoFit/>
            </a:bodyPr>
            <a:lstStyle/>
            <a:p>
              <a:r>
                <a:rPr lang="en-US" sz="1600" dirty="0">
                  <a:solidFill>
                    <a:srgbClr val="CADFE1"/>
                  </a:solidFill>
                </a:rPr>
                <a:t>Pak aan</a:t>
              </a:r>
            </a:p>
          </p:txBody>
        </p:sp>
        <p:sp>
          <p:nvSpPr>
            <p:cNvPr id="9" name="Tekstvak 8">
              <a:extLst>
                <a:ext uri="{FF2B5EF4-FFF2-40B4-BE49-F238E27FC236}">
                  <a16:creationId xmlns:a16="http://schemas.microsoft.com/office/drawing/2014/main" id="{6E3EAB80-5818-B0BC-AC83-2A8647FA1413}"/>
                </a:ext>
              </a:extLst>
            </p:cNvPr>
            <p:cNvSpPr txBox="1"/>
            <p:nvPr/>
          </p:nvSpPr>
          <p:spPr>
            <a:xfrm>
              <a:off x="6988050" y="6403533"/>
              <a:ext cx="1146981" cy="338554"/>
            </a:xfrm>
            <a:prstGeom prst="rect">
              <a:avLst/>
            </a:prstGeom>
            <a:noFill/>
          </p:spPr>
          <p:txBody>
            <a:bodyPr wrap="none" rtlCol="0">
              <a:spAutoFit/>
            </a:bodyPr>
            <a:lstStyle/>
            <a:p>
              <a:r>
                <a:rPr lang="en-US" sz="1600" dirty="0">
                  <a:solidFill>
                    <a:srgbClr val="CADFE1"/>
                  </a:solidFill>
                </a:rPr>
                <a:t>Meet - deel</a:t>
              </a:r>
            </a:p>
          </p:txBody>
        </p:sp>
        <p:sp>
          <p:nvSpPr>
            <p:cNvPr id="11" name="Tekstvak 10">
              <a:extLst>
                <a:ext uri="{FF2B5EF4-FFF2-40B4-BE49-F238E27FC236}">
                  <a16:creationId xmlns:a16="http://schemas.microsoft.com/office/drawing/2014/main" id="{B0148AB5-738C-3C4D-EE5B-B46C041AFA4F}"/>
                </a:ext>
              </a:extLst>
            </p:cNvPr>
            <p:cNvSpPr txBox="1"/>
            <p:nvPr/>
          </p:nvSpPr>
          <p:spPr>
            <a:xfrm>
              <a:off x="8923065" y="6411723"/>
              <a:ext cx="1225528" cy="338554"/>
            </a:xfrm>
            <a:prstGeom prst="rect">
              <a:avLst/>
            </a:prstGeom>
            <a:noFill/>
          </p:spPr>
          <p:txBody>
            <a:bodyPr wrap="none" rtlCol="0">
              <a:spAutoFit/>
            </a:bodyPr>
            <a:lstStyle/>
            <a:p>
              <a:r>
                <a:rPr lang="en-US" sz="1600" dirty="0">
                  <a:solidFill>
                    <a:srgbClr val="CADFE1"/>
                  </a:solidFill>
                </a:rPr>
                <a:t>Werk samen</a:t>
              </a:r>
            </a:p>
          </p:txBody>
        </p:sp>
      </p:grpSp>
    </p:spTree>
    <p:extLst>
      <p:ext uri="{BB962C8B-B14F-4D97-AF65-F5344CB8AC3E}">
        <p14:creationId xmlns:p14="http://schemas.microsoft.com/office/powerpoint/2010/main" val="168184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36717-54B8-297F-6ABE-46EB390A3B1C}"/>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217C0EBD-599C-7E01-530D-8698571D0956}"/>
              </a:ext>
            </a:extLst>
          </p:cNvPr>
          <p:cNvSpPr txBox="1"/>
          <p:nvPr/>
        </p:nvSpPr>
        <p:spPr>
          <a:xfrm>
            <a:off x="412237" y="277759"/>
            <a:ext cx="9558339" cy="1015534"/>
          </a:xfrm>
          <a:prstGeom prst="rect">
            <a:avLst/>
          </a:prstGeom>
          <a:noFill/>
        </p:spPr>
        <p:txBody>
          <a:bodyPr wrap="square" rtlCol="0">
            <a:spAutoFit/>
          </a:bodyPr>
          <a:lstStyle/>
          <a:p>
            <a:r>
              <a:rPr lang="en-US" sz="5999" dirty="0">
                <a:solidFill>
                  <a:srgbClr val="B88E00"/>
                </a:solidFill>
              </a:rPr>
              <a:t>Case </a:t>
            </a:r>
            <a:r>
              <a:rPr lang="en-US" sz="5000" dirty="0">
                <a:solidFill>
                  <a:srgbClr val="B88E00"/>
                </a:solidFill>
              </a:rPr>
              <a:t>•</a:t>
            </a:r>
            <a:r>
              <a:rPr lang="en-US" sz="5999" dirty="0">
                <a:solidFill>
                  <a:srgbClr val="B88E00"/>
                </a:solidFill>
              </a:rPr>
              <a:t> </a:t>
            </a:r>
            <a:r>
              <a:rPr lang="en-US" sz="5999" dirty="0" err="1">
                <a:solidFill>
                  <a:srgbClr val="B88E00"/>
                </a:solidFill>
              </a:rPr>
              <a:t>Waar</a:t>
            </a:r>
            <a:r>
              <a:rPr lang="en-US" sz="5999" dirty="0">
                <a:solidFill>
                  <a:srgbClr val="B88E00"/>
                </a:solidFill>
              </a:rPr>
              <a:t> </a:t>
            </a:r>
            <a:r>
              <a:rPr lang="en-US" sz="5999" dirty="0" err="1">
                <a:solidFill>
                  <a:srgbClr val="B88E00"/>
                </a:solidFill>
              </a:rPr>
              <a:t>begint</a:t>
            </a:r>
            <a:r>
              <a:rPr lang="en-US" sz="5999" dirty="0">
                <a:solidFill>
                  <a:srgbClr val="B88E00"/>
                </a:solidFill>
              </a:rPr>
              <a:t> Vermeer? </a:t>
            </a:r>
            <a:endParaRPr lang="en-US" sz="5999" dirty="0">
              <a:solidFill>
                <a:schemeClr val="tx1">
                  <a:lumMod val="50000"/>
                  <a:lumOff val="50000"/>
                </a:schemeClr>
              </a:solidFill>
            </a:endParaRPr>
          </a:p>
        </p:txBody>
      </p:sp>
      <p:sp>
        <p:nvSpPr>
          <p:cNvPr id="5" name="Rechthoek 4">
            <a:extLst>
              <a:ext uri="{FF2B5EF4-FFF2-40B4-BE49-F238E27FC236}">
                <a16:creationId xmlns:a16="http://schemas.microsoft.com/office/drawing/2014/main" id="{70FC4F71-97B8-03F0-B7B5-38AE2CB1D132}"/>
              </a:ext>
            </a:extLst>
          </p:cNvPr>
          <p:cNvSpPr/>
          <p:nvPr/>
        </p:nvSpPr>
        <p:spPr>
          <a:xfrm>
            <a:off x="6994570" y="2757576"/>
            <a:ext cx="6105002" cy="3026626"/>
          </a:xfrm>
          <a:prstGeom prst="rect">
            <a:avLst/>
          </a:prstGeom>
        </p:spPr>
        <p:txBody>
          <a:bodyPr vert="horz" lIns="91440" tIns="45720" rIns="91440" bIns="45720" rtlCol="0">
            <a:normAutofit/>
          </a:bodyPr>
          <a:lstStyle/>
          <a:p>
            <a:pPr marL="179687" indent="-205084">
              <a:lnSpc>
                <a:spcPct val="150000"/>
              </a:lnSpc>
              <a:spcBef>
                <a:spcPts val="600"/>
              </a:spcBef>
            </a:pPr>
            <a:br>
              <a:rPr lang="en-US" sz="1100">
                <a:highlight>
                  <a:srgbClr val="FFFF00"/>
                </a:highlight>
              </a:rPr>
            </a:br>
            <a:endParaRPr lang="en-US" sz="1100"/>
          </a:p>
        </p:txBody>
      </p:sp>
      <p:sp>
        <p:nvSpPr>
          <p:cNvPr id="10" name="Rectangle 2">
            <a:extLst>
              <a:ext uri="{FF2B5EF4-FFF2-40B4-BE49-F238E27FC236}">
                <a16:creationId xmlns:a16="http://schemas.microsoft.com/office/drawing/2014/main" id="{8B090DEA-8C05-D7FC-84D4-6A939D88D151}"/>
              </a:ext>
            </a:extLst>
          </p:cNvPr>
          <p:cNvSpPr>
            <a:spLocks noChangeArrowheads="1"/>
          </p:cNvSpPr>
          <p:nvPr/>
        </p:nvSpPr>
        <p:spPr bwMode="auto">
          <a:xfrm>
            <a:off x="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Tekstvak 1">
            <a:extLst>
              <a:ext uri="{FF2B5EF4-FFF2-40B4-BE49-F238E27FC236}">
                <a16:creationId xmlns:a16="http://schemas.microsoft.com/office/drawing/2014/main" id="{DD35662E-2904-ABAC-A990-4D1D4839A28B}"/>
              </a:ext>
            </a:extLst>
          </p:cNvPr>
          <p:cNvSpPr txBox="1"/>
          <p:nvPr/>
        </p:nvSpPr>
        <p:spPr>
          <a:xfrm>
            <a:off x="474145" y="1558419"/>
            <a:ext cx="9496432" cy="390107"/>
          </a:xfrm>
          <a:prstGeom prst="rect">
            <a:avLst/>
          </a:prstGeom>
          <a:solidFill>
            <a:srgbClr val="FDF4E1"/>
          </a:solidFill>
        </p:spPr>
        <p:txBody>
          <a:bodyPr wrap="square" rtlCol="0">
            <a:spAutoFit/>
          </a:bodyPr>
          <a:lstStyle/>
          <a:p>
            <a:pPr>
              <a:lnSpc>
                <a:spcPct val="114000"/>
              </a:lnSpc>
            </a:pPr>
            <a:r>
              <a:rPr lang="nl-NL" b="1" dirty="0">
                <a:solidFill>
                  <a:srgbClr val="456E73"/>
                </a:solidFill>
              </a:rPr>
              <a:t>RESULTAAT: Inzicht </a:t>
            </a:r>
            <a:r>
              <a:rPr lang="nl-NL" dirty="0">
                <a:solidFill>
                  <a:schemeClr val="tx1">
                    <a:lumMod val="65000"/>
                    <a:lumOff val="35000"/>
                  </a:schemeClr>
                </a:solidFill>
              </a:rPr>
              <a:t>in ketens die Vermeer mogelijk nader wil onderzoeken</a:t>
            </a:r>
          </a:p>
        </p:txBody>
      </p:sp>
      <p:sp>
        <p:nvSpPr>
          <p:cNvPr id="3" name="Tekstvak 2">
            <a:extLst>
              <a:ext uri="{FF2B5EF4-FFF2-40B4-BE49-F238E27FC236}">
                <a16:creationId xmlns:a16="http://schemas.microsoft.com/office/drawing/2014/main" id="{31B98684-AF0A-7E93-86A4-EFC8C5E26F6A}"/>
              </a:ext>
            </a:extLst>
          </p:cNvPr>
          <p:cNvSpPr txBox="1"/>
          <p:nvPr/>
        </p:nvSpPr>
        <p:spPr>
          <a:xfrm>
            <a:off x="517129" y="2008490"/>
            <a:ext cx="4512071" cy="2031325"/>
          </a:xfrm>
          <a:prstGeom prst="rect">
            <a:avLst/>
          </a:prstGeom>
          <a:noFill/>
        </p:spPr>
        <p:txBody>
          <a:bodyPr wrap="square" numCol="2" rtlCol="0">
            <a:spAutoFit/>
          </a:bodyPr>
          <a:lstStyle/>
          <a:p>
            <a:pPr marL="285750" indent="-285750">
              <a:lnSpc>
                <a:spcPct val="114000"/>
              </a:lnSpc>
              <a:buClr>
                <a:srgbClr val="B88E00"/>
              </a:buClr>
              <a:buFont typeface="Wingdings" pitchFamily="2" charset="2"/>
              <a:buChar char="Ø"/>
            </a:pPr>
            <a:r>
              <a:rPr lang="en-US" dirty="0">
                <a:solidFill>
                  <a:schemeClr val="tx1">
                    <a:lumMod val="65000"/>
                    <a:lumOff val="35000"/>
                  </a:schemeClr>
                </a:solidFill>
              </a:rPr>
              <a:t>Cacao </a:t>
            </a:r>
          </a:p>
          <a:p>
            <a:pPr marL="285750" indent="-285750">
              <a:lnSpc>
                <a:spcPct val="114000"/>
              </a:lnSpc>
              <a:buClr>
                <a:srgbClr val="B88E00"/>
              </a:buClr>
              <a:buFont typeface="Wingdings" pitchFamily="2" charset="2"/>
              <a:buChar char="Ø"/>
            </a:pPr>
            <a:r>
              <a:rPr lang="en-US" dirty="0" err="1">
                <a:solidFill>
                  <a:schemeClr val="tx1">
                    <a:lumMod val="65000"/>
                    <a:lumOff val="35000"/>
                  </a:schemeClr>
                </a:solidFill>
              </a:rPr>
              <a:t>Palmolie</a:t>
            </a:r>
            <a:endParaRPr lang="en-US" dirty="0">
              <a:solidFill>
                <a:schemeClr val="tx1">
                  <a:lumMod val="65000"/>
                  <a:lumOff val="35000"/>
                </a:schemeClr>
              </a:solidFill>
            </a:endParaRPr>
          </a:p>
          <a:p>
            <a:pPr marL="285750" indent="-285750">
              <a:lnSpc>
                <a:spcPct val="114000"/>
              </a:lnSpc>
              <a:buClr>
                <a:srgbClr val="B88E00"/>
              </a:buClr>
              <a:buFont typeface="Wingdings" pitchFamily="2" charset="2"/>
              <a:buChar char="Ø"/>
            </a:pPr>
            <a:r>
              <a:rPr lang="en-US" dirty="0" err="1">
                <a:solidFill>
                  <a:schemeClr val="tx1">
                    <a:lumMod val="65000"/>
                    <a:lumOff val="35000"/>
                  </a:schemeClr>
                </a:solidFill>
              </a:rPr>
              <a:t>Hazelnoten</a:t>
            </a:r>
            <a:endParaRPr lang="en-US" dirty="0">
              <a:solidFill>
                <a:schemeClr val="tx1">
                  <a:lumMod val="65000"/>
                  <a:lumOff val="35000"/>
                </a:schemeClr>
              </a:solidFill>
            </a:endParaRPr>
          </a:p>
          <a:p>
            <a:pPr marL="285750" indent="-285750">
              <a:lnSpc>
                <a:spcPct val="114000"/>
              </a:lnSpc>
              <a:buClr>
                <a:srgbClr val="B88E00"/>
              </a:buClr>
              <a:buFont typeface="Wingdings" pitchFamily="2" charset="2"/>
              <a:buChar char="Ø"/>
            </a:pPr>
            <a:r>
              <a:rPr lang="nl-NL" dirty="0">
                <a:solidFill>
                  <a:schemeClr val="tx1">
                    <a:lumMod val="65000"/>
                    <a:lumOff val="35000"/>
                  </a:schemeClr>
                </a:solidFill>
                <a:latin typeface="Calibri" panose="020F0502020204030204" pitchFamily="34" charset="0"/>
                <a:ea typeface="Times New Roman" panose="02020603050405020304" pitchFamily="18" charset="0"/>
              </a:rPr>
              <a:t>Suiker </a:t>
            </a:r>
          </a:p>
          <a:p>
            <a:pPr marL="285750" indent="-285750">
              <a:lnSpc>
                <a:spcPct val="114000"/>
              </a:lnSpc>
              <a:buClr>
                <a:srgbClr val="B88E00"/>
              </a:buClr>
              <a:buFont typeface="Wingdings" pitchFamily="2" charset="2"/>
              <a:buChar char="Ø"/>
            </a:pPr>
            <a:endParaRPr lang="nl-NL" dirty="0">
              <a:solidFill>
                <a:schemeClr val="tx1">
                  <a:lumMod val="65000"/>
                  <a:lumOff val="35000"/>
                </a:schemeClr>
              </a:solidFill>
              <a:latin typeface="Calibri" panose="020F0502020204030204" pitchFamily="34" charset="0"/>
              <a:ea typeface="Times New Roman" panose="02020603050405020304" pitchFamily="18" charset="0"/>
            </a:endParaRPr>
          </a:p>
          <a:p>
            <a:pPr marL="285750" indent="-285750">
              <a:lnSpc>
                <a:spcPct val="114000"/>
              </a:lnSpc>
              <a:buClr>
                <a:srgbClr val="B88E00"/>
              </a:buClr>
              <a:buFont typeface="Wingdings" pitchFamily="2" charset="2"/>
              <a:buChar char="Ø"/>
            </a:pPr>
            <a:endParaRPr lang="nl-NL" dirty="0">
              <a:solidFill>
                <a:schemeClr val="tx1">
                  <a:lumMod val="65000"/>
                  <a:lumOff val="35000"/>
                </a:schemeClr>
              </a:solidFill>
              <a:latin typeface="Calibri" panose="020F0502020204030204" pitchFamily="34" charset="0"/>
              <a:ea typeface="Times New Roman" panose="02020603050405020304" pitchFamily="18" charset="0"/>
            </a:endParaRPr>
          </a:p>
          <a:p>
            <a:pPr marL="285750" indent="-285750">
              <a:lnSpc>
                <a:spcPct val="114000"/>
              </a:lnSpc>
              <a:buClr>
                <a:srgbClr val="B88E00"/>
              </a:buClr>
              <a:buFont typeface="Wingdings" pitchFamily="2" charset="2"/>
              <a:buChar char="Ø"/>
            </a:pPr>
            <a:endParaRPr lang="nl-NL" dirty="0">
              <a:solidFill>
                <a:schemeClr val="tx1">
                  <a:lumMod val="65000"/>
                  <a:lumOff val="35000"/>
                </a:schemeClr>
              </a:solidFill>
              <a:latin typeface="Calibri" panose="020F0502020204030204" pitchFamily="34" charset="0"/>
              <a:ea typeface="Times New Roman" panose="02020603050405020304" pitchFamily="18" charset="0"/>
            </a:endParaRPr>
          </a:p>
        </p:txBody>
      </p:sp>
      <p:sp>
        <p:nvSpPr>
          <p:cNvPr id="8" name="Tekstvak 7">
            <a:extLst>
              <a:ext uri="{FF2B5EF4-FFF2-40B4-BE49-F238E27FC236}">
                <a16:creationId xmlns:a16="http://schemas.microsoft.com/office/drawing/2014/main" id="{3139D074-6E09-5249-3BF6-DEFA786D4F9D}"/>
              </a:ext>
            </a:extLst>
          </p:cNvPr>
          <p:cNvSpPr txBox="1"/>
          <p:nvPr/>
        </p:nvSpPr>
        <p:spPr>
          <a:xfrm>
            <a:off x="525247" y="3371126"/>
            <a:ext cx="9681782" cy="1021690"/>
          </a:xfrm>
          <a:prstGeom prst="rect">
            <a:avLst/>
          </a:prstGeom>
          <a:noFill/>
        </p:spPr>
        <p:txBody>
          <a:bodyPr wrap="square">
            <a:spAutoFit/>
          </a:bodyPr>
          <a:lstStyle/>
          <a:p>
            <a:pPr>
              <a:lnSpc>
                <a:spcPct val="114000"/>
              </a:lnSpc>
              <a:buClr>
                <a:srgbClr val="456E73"/>
              </a:buClr>
            </a:pPr>
            <a:r>
              <a:rPr lang="nl-NL" b="1" noProof="1">
                <a:solidFill>
                  <a:srgbClr val="456E73"/>
                </a:solidFill>
              </a:rPr>
              <a:t>4. Inzicht bestaande risicobeheersing:</a:t>
            </a:r>
          </a:p>
          <a:p>
            <a:pPr marL="342900" indent="-342900">
              <a:lnSpc>
                <a:spcPct val="114000"/>
              </a:lnSpc>
              <a:buClr>
                <a:srgbClr val="B88E00"/>
              </a:buClr>
              <a:buFont typeface="Wingdings" pitchFamily="2" charset="2"/>
              <a:buChar char="Ø"/>
            </a:pPr>
            <a:r>
              <a:rPr lang="nl-NL" noProof="1">
                <a:solidFill>
                  <a:schemeClr val="tx1">
                    <a:lumMod val="65000"/>
                    <a:lumOff val="35000"/>
                  </a:schemeClr>
                </a:solidFill>
              </a:rPr>
              <a:t>Suiker (komt uit Nederland)</a:t>
            </a:r>
          </a:p>
          <a:p>
            <a:pPr marL="342900" indent="-342900">
              <a:lnSpc>
                <a:spcPct val="114000"/>
              </a:lnSpc>
              <a:buClr>
                <a:srgbClr val="B88E00"/>
              </a:buClr>
              <a:buFont typeface="Wingdings" pitchFamily="2" charset="2"/>
              <a:buChar char="Ø"/>
            </a:pPr>
            <a:r>
              <a:rPr lang="nl-NL" noProof="1">
                <a:solidFill>
                  <a:schemeClr val="tx1">
                    <a:lumMod val="65000"/>
                    <a:lumOff val="35000"/>
                  </a:schemeClr>
                </a:solidFill>
              </a:rPr>
              <a:t>Melk (komt uit Nederland en is biologisch) </a:t>
            </a:r>
          </a:p>
        </p:txBody>
      </p:sp>
      <p:sp>
        <p:nvSpPr>
          <p:cNvPr id="14" name="Tekstvak 13">
            <a:extLst>
              <a:ext uri="{FF2B5EF4-FFF2-40B4-BE49-F238E27FC236}">
                <a16:creationId xmlns:a16="http://schemas.microsoft.com/office/drawing/2014/main" id="{40008416-BB75-E16D-D8B3-BBB2B06EF26E}"/>
              </a:ext>
            </a:extLst>
          </p:cNvPr>
          <p:cNvSpPr txBox="1"/>
          <p:nvPr/>
        </p:nvSpPr>
        <p:spPr>
          <a:xfrm>
            <a:off x="474144" y="4455276"/>
            <a:ext cx="9496433" cy="390107"/>
          </a:xfrm>
          <a:prstGeom prst="rect">
            <a:avLst/>
          </a:prstGeom>
          <a:solidFill>
            <a:srgbClr val="FDF4E1"/>
          </a:solidFill>
        </p:spPr>
        <p:txBody>
          <a:bodyPr wrap="square" rtlCol="0">
            <a:spAutoFit/>
          </a:bodyPr>
          <a:lstStyle/>
          <a:p>
            <a:pPr>
              <a:lnSpc>
                <a:spcPct val="114000"/>
              </a:lnSpc>
            </a:pPr>
            <a:r>
              <a:rPr lang="nl-NL" b="1" dirty="0">
                <a:solidFill>
                  <a:srgbClr val="456E73"/>
                </a:solidFill>
              </a:rPr>
              <a:t>RESULTAAT: Inzicht </a:t>
            </a:r>
            <a:r>
              <a:rPr lang="nl-NL" dirty="0">
                <a:solidFill>
                  <a:schemeClr val="tx1">
                    <a:lumMod val="65000"/>
                    <a:lumOff val="35000"/>
                  </a:schemeClr>
                </a:solidFill>
              </a:rPr>
              <a:t>in ketens die Vermeer als eerste verder wil onderzoeken (geprioriteerde ketens)</a:t>
            </a:r>
          </a:p>
        </p:txBody>
      </p:sp>
      <p:sp>
        <p:nvSpPr>
          <p:cNvPr id="15" name="Tekstvak 14">
            <a:extLst>
              <a:ext uri="{FF2B5EF4-FFF2-40B4-BE49-F238E27FC236}">
                <a16:creationId xmlns:a16="http://schemas.microsoft.com/office/drawing/2014/main" id="{C24BBBF6-F7E5-2735-8AA7-09C25A64FBCA}"/>
              </a:ext>
            </a:extLst>
          </p:cNvPr>
          <p:cNvSpPr txBox="1"/>
          <p:nvPr/>
        </p:nvSpPr>
        <p:spPr>
          <a:xfrm>
            <a:off x="628697" y="4910445"/>
            <a:ext cx="5527853" cy="1653273"/>
          </a:xfrm>
          <a:prstGeom prst="rect">
            <a:avLst/>
          </a:prstGeom>
          <a:noFill/>
        </p:spPr>
        <p:txBody>
          <a:bodyPr wrap="square" rtlCol="0">
            <a:spAutoFit/>
          </a:bodyPr>
          <a:lstStyle/>
          <a:p>
            <a:pPr marL="342900" indent="-342900">
              <a:lnSpc>
                <a:spcPct val="114000"/>
              </a:lnSpc>
              <a:buClr>
                <a:srgbClr val="B88E00"/>
              </a:buClr>
              <a:buFont typeface="+mj-lt"/>
              <a:buAutoNum type="arabicPeriod"/>
            </a:pPr>
            <a:r>
              <a:rPr lang="en-US" dirty="0">
                <a:solidFill>
                  <a:schemeClr val="tx1">
                    <a:lumMod val="65000"/>
                    <a:lumOff val="35000"/>
                  </a:schemeClr>
                </a:solidFill>
              </a:rPr>
              <a:t>Cacao </a:t>
            </a:r>
          </a:p>
          <a:p>
            <a:pPr marL="342900" indent="-342900">
              <a:lnSpc>
                <a:spcPct val="114000"/>
              </a:lnSpc>
              <a:buClr>
                <a:srgbClr val="B88E00"/>
              </a:buClr>
              <a:buFont typeface="+mj-lt"/>
              <a:buAutoNum type="arabicPeriod"/>
            </a:pPr>
            <a:r>
              <a:rPr lang="en-US" dirty="0" err="1">
                <a:solidFill>
                  <a:schemeClr val="tx1">
                    <a:lumMod val="65000"/>
                    <a:lumOff val="35000"/>
                  </a:schemeClr>
                </a:solidFill>
              </a:rPr>
              <a:t>Palmolie</a:t>
            </a:r>
            <a:endParaRPr lang="en-US" dirty="0">
              <a:solidFill>
                <a:schemeClr val="tx1">
                  <a:lumMod val="65000"/>
                  <a:lumOff val="35000"/>
                </a:schemeClr>
              </a:solidFill>
            </a:endParaRPr>
          </a:p>
          <a:p>
            <a:pPr marL="342900" indent="-342900">
              <a:lnSpc>
                <a:spcPct val="114000"/>
              </a:lnSpc>
              <a:buClr>
                <a:srgbClr val="B88E00"/>
              </a:buClr>
              <a:buFont typeface="+mj-lt"/>
              <a:buAutoNum type="arabicPeriod"/>
            </a:pPr>
            <a:r>
              <a:rPr lang="en-US" dirty="0" err="1">
                <a:solidFill>
                  <a:schemeClr val="tx1">
                    <a:lumMod val="65000"/>
                    <a:lumOff val="35000"/>
                  </a:schemeClr>
                </a:solidFill>
              </a:rPr>
              <a:t>Hazelnoten</a:t>
            </a:r>
            <a:endParaRPr lang="en-US" dirty="0">
              <a:solidFill>
                <a:schemeClr val="tx1">
                  <a:lumMod val="65000"/>
                  <a:lumOff val="35000"/>
                </a:schemeClr>
              </a:solidFill>
            </a:endParaRPr>
          </a:p>
          <a:p>
            <a:pPr marL="342900" indent="-342900">
              <a:lnSpc>
                <a:spcPct val="114000"/>
              </a:lnSpc>
              <a:buClr>
                <a:srgbClr val="B88E00"/>
              </a:buClr>
              <a:buFont typeface="+mj-lt"/>
              <a:buAutoNum type="arabicPeriod"/>
            </a:pPr>
            <a:r>
              <a:rPr lang="nl-NL" dirty="0">
                <a:solidFill>
                  <a:schemeClr val="tx1">
                    <a:lumMod val="65000"/>
                    <a:lumOff val="35000"/>
                  </a:schemeClr>
                </a:solidFill>
                <a:latin typeface="Calibri" panose="020F0502020204030204" pitchFamily="34" charset="0"/>
                <a:ea typeface="Times New Roman" panose="02020603050405020304" pitchFamily="18" charset="0"/>
              </a:rPr>
              <a:t>Bladgoud </a:t>
            </a:r>
          </a:p>
          <a:p>
            <a:pPr marL="342900" indent="-342900">
              <a:lnSpc>
                <a:spcPct val="114000"/>
              </a:lnSpc>
              <a:buClr>
                <a:srgbClr val="B88E00"/>
              </a:buClr>
              <a:buFont typeface="+mj-lt"/>
              <a:buAutoNum type="arabicPeriod"/>
            </a:pPr>
            <a:endParaRPr lang="en-US" dirty="0">
              <a:solidFill>
                <a:schemeClr val="tx1">
                  <a:lumMod val="65000"/>
                  <a:lumOff val="35000"/>
                </a:schemeClr>
              </a:solidFill>
            </a:endParaRPr>
          </a:p>
        </p:txBody>
      </p:sp>
      <p:sp>
        <p:nvSpPr>
          <p:cNvPr id="16" name="Tekstvak 15">
            <a:extLst>
              <a:ext uri="{FF2B5EF4-FFF2-40B4-BE49-F238E27FC236}">
                <a16:creationId xmlns:a16="http://schemas.microsoft.com/office/drawing/2014/main" id="{ADCB2B12-C3D5-D1F9-6756-EFF1C56B8419}"/>
              </a:ext>
            </a:extLst>
          </p:cNvPr>
          <p:cNvSpPr txBox="1"/>
          <p:nvPr/>
        </p:nvSpPr>
        <p:spPr>
          <a:xfrm>
            <a:off x="2656546" y="4936759"/>
            <a:ext cx="2416239" cy="1337482"/>
          </a:xfrm>
          <a:prstGeom prst="rect">
            <a:avLst/>
          </a:prstGeom>
          <a:noFill/>
        </p:spPr>
        <p:txBody>
          <a:bodyPr wrap="none" rtlCol="0">
            <a:spAutoFit/>
          </a:bodyPr>
          <a:lstStyle/>
          <a:p>
            <a:pPr marL="342900" indent="-342900">
              <a:lnSpc>
                <a:spcPct val="114000"/>
              </a:lnSpc>
              <a:buClr>
                <a:srgbClr val="B88E00"/>
              </a:buClr>
              <a:buFont typeface="+mj-lt"/>
              <a:buAutoNum type="arabicPeriod" startAt="5"/>
            </a:pPr>
            <a:r>
              <a:rPr lang="en-US" dirty="0" err="1">
                <a:solidFill>
                  <a:schemeClr val="tx1">
                    <a:lumMod val="65000"/>
                    <a:lumOff val="35000"/>
                  </a:schemeClr>
                </a:solidFill>
              </a:rPr>
              <a:t>Tempereer</a:t>
            </a:r>
            <a:r>
              <a:rPr lang="en-US" dirty="0">
                <a:solidFill>
                  <a:schemeClr val="tx1">
                    <a:lumMod val="65000"/>
                    <a:lumOff val="35000"/>
                  </a:schemeClr>
                </a:solidFill>
              </a:rPr>
              <a:t>-machine</a:t>
            </a:r>
            <a:endParaRPr lang="nl-NL" dirty="0">
              <a:solidFill>
                <a:schemeClr val="tx1">
                  <a:lumMod val="65000"/>
                  <a:lumOff val="35000"/>
                </a:schemeClr>
              </a:solidFill>
              <a:latin typeface="Calibri" panose="020F0502020204030204" pitchFamily="34" charset="0"/>
              <a:ea typeface="Times New Roman" panose="02020603050405020304" pitchFamily="18" charset="0"/>
            </a:endParaRPr>
          </a:p>
          <a:p>
            <a:pPr marL="342900" indent="-342900">
              <a:lnSpc>
                <a:spcPct val="114000"/>
              </a:lnSpc>
              <a:buClr>
                <a:srgbClr val="B88E00"/>
              </a:buClr>
              <a:buFont typeface="+mj-lt"/>
              <a:buAutoNum type="arabicPeriod" startAt="5"/>
            </a:pPr>
            <a:r>
              <a:rPr lang="nl-NL" dirty="0">
                <a:solidFill>
                  <a:schemeClr val="tx1">
                    <a:lumMod val="65000"/>
                    <a:lumOff val="35000"/>
                  </a:schemeClr>
                </a:solidFill>
                <a:latin typeface="Calibri" panose="020F0502020204030204" pitchFamily="34" charset="0"/>
                <a:ea typeface="Times New Roman" panose="02020603050405020304" pitchFamily="18" charset="0"/>
              </a:rPr>
              <a:t>Suiker (alleen CO2) </a:t>
            </a:r>
          </a:p>
          <a:p>
            <a:pPr marL="342900" indent="-342900">
              <a:lnSpc>
                <a:spcPct val="114000"/>
              </a:lnSpc>
              <a:buClr>
                <a:srgbClr val="B88E00"/>
              </a:buClr>
              <a:buFont typeface="+mj-lt"/>
              <a:buAutoNum type="arabicPeriod" startAt="5"/>
            </a:pPr>
            <a:r>
              <a:rPr lang="nl-NL" dirty="0">
                <a:solidFill>
                  <a:schemeClr val="tx1">
                    <a:lumMod val="65000"/>
                    <a:lumOff val="35000"/>
                  </a:schemeClr>
                </a:solidFill>
                <a:latin typeface="Calibri" panose="020F0502020204030204" pitchFamily="34" charset="0"/>
                <a:ea typeface="Times New Roman" panose="02020603050405020304" pitchFamily="18" charset="0"/>
              </a:rPr>
              <a:t>Melk (alleen CO2)</a:t>
            </a:r>
          </a:p>
          <a:p>
            <a:pPr>
              <a:lnSpc>
                <a:spcPct val="114000"/>
              </a:lnSpc>
            </a:pPr>
            <a:endParaRPr lang="en-US" dirty="0"/>
          </a:p>
        </p:txBody>
      </p:sp>
      <p:sp>
        <p:nvSpPr>
          <p:cNvPr id="26" name="Tekstvak 25">
            <a:extLst>
              <a:ext uri="{FF2B5EF4-FFF2-40B4-BE49-F238E27FC236}">
                <a16:creationId xmlns:a16="http://schemas.microsoft.com/office/drawing/2014/main" id="{21C9A2B6-633A-0ACD-D2AA-742DA1C353AE}"/>
              </a:ext>
            </a:extLst>
          </p:cNvPr>
          <p:cNvSpPr txBox="1"/>
          <p:nvPr/>
        </p:nvSpPr>
        <p:spPr>
          <a:xfrm>
            <a:off x="2744233" y="2026027"/>
            <a:ext cx="2358531" cy="1316707"/>
          </a:xfrm>
          <a:prstGeom prst="rect">
            <a:avLst/>
          </a:prstGeom>
          <a:noFill/>
        </p:spPr>
        <p:txBody>
          <a:bodyPr wrap="none" rtlCol="0">
            <a:spAutoFit/>
          </a:bodyPr>
          <a:lstStyle/>
          <a:p>
            <a:pPr marL="285750" indent="-285750">
              <a:lnSpc>
                <a:spcPct val="114000"/>
              </a:lnSpc>
              <a:buClr>
                <a:srgbClr val="B88E00"/>
              </a:buClr>
              <a:buFont typeface="Wingdings" pitchFamily="2" charset="2"/>
              <a:buChar char="Ø"/>
            </a:pPr>
            <a:r>
              <a:rPr lang="nl-NL" dirty="0">
                <a:solidFill>
                  <a:schemeClr val="tx1">
                    <a:lumMod val="65000"/>
                    <a:lumOff val="35000"/>
                  </a:schemeClr>
                </a:solidFill>
                <a:latin typeface="Calibri" panose="020F0502020204030204" pitchFamily="34" charset="0"/>
                <a:ea typeface="Times New Roman" panose="02020603050405020304" pitchFamily="18" charset="0"/>
              </a:rPr>
              <a:t>Melk </a:t>
            </a:r>
          </a:p>
          <a:p>
            <a:pPr marL="285750" indent="-285750">
              <a:lnSpc>
                <a:spcPct val="114000"/>
              </a:lnSpc>
              <a:buClr>
                <a:srgbClr val="B88E00"/>
              </a:buClr>
              <a:buFont typeface="Wingdings" pitchFamily="2" charset="2"/>
              <a:buChar char="Ø"/>
            </a:pPr>
            <a:r>
              <a:rPr lang="nl-NL" dirty="0">
                <a:solidFill>
                  <a:schemeClr val="tx1">
                    <a:lumMod val="65000"/>
                    <a:lumOff val="35000"/>
                  </a:schemeClr>
                </a:solidFill>
                <a:latin typeface="Calibri" panose="020F0502020204030204" pitchFamily="34" charset="0"/>
                <a:ea typeface="Times New Roman" panose="02020603050405020304" pitchFamily="18" charset="0"/>
              </a:rPr>
              <a:t>Bladgoud </a:t>
            </a:r>
          </a:p>
          <a:p>
            <a:pPr marL="285750" indent="-285750">
              <a:lnSpc>
                <a:spcPct val="114000"/>
              </a:lnSpc>
              <a:buClr>
                <a:srgbClr val="B88E00"/>
              </a:buClr>
              <a:buFont typeface="Wingdings" pitchFamily="2" charset="2"/>
              <a:buChar char="Ø"/>
            </a:pPr>
            <a:r>
              <a:rPr lang="en-US" dirty="0" err="1">
                <a:solidFill>
                  <a:schemeClr val="tx1">
                    <a:lumMod val="65000"/>
                    <a:lumOff val="35000"/>
                  </a:schemeClr>
                </a:solidFill>
              </a:rPr>
              <a:t>Tempereer</a:t>
            </a:r>
            <a:r>
              <a:rPr lang="en-US" dirty="0">
                <a:solidFill>
                  <a:schemeClr val="tx1">
                    <a:lumMod val="65000"/>
                    <a:lumOff val="35000"/>
                  </a:schemeClr>
                </a:solidFill>
              </a:rPr>
              <a:t>-machine</a:t>
            </a:r>
          </a:p>
          <a:p>
            <a:endParaRPr lang="en-US" dirty="0"/>
          </a:p>
        </p:txBody>
      </p:sp>
      <p:sp>
        <p:nvSpPr>
          <p:cNvPr id="47" name="Afgeronde rechthoek 46">
            <a:extLst>
              <a:ext uri="{FF2B5EF4-FFF2-40B4-BE49-F238E27FC236}">
                <a16:creationId xmlns:a16="http://schemas.microsoft.com/office/drawing/2014/main" id="{006EB3C6-1177-7337-045B-51DADFCE0F5D}"/>
              </a:ext>
            </a:extLst>
          </p:cNvPr>
          <p:cNvSpPr/>
          <p:nvPr/>
        </p:nvSpPr>
        <p:spPr>
          <a:xfrm>
            <a:off x="10098433" y="-203165"/>
            <a:ext cx="1860951" cy="1941750"/>
          </a:xfrm>
          <a:prstGeom prst="roundRect">
            <a:avLst/>
          </a:prstGeom>
          <a:solidFill>
            <a:srgbClr val="FDF4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Ovaal 47">
            <a:extLst>
              <a:ext uri="{FF2B5EF4-FFF2-40B4-BE49-F238E27FC236}">
                <a16:creationId xmlns:a16="http://schemas.microsoft.com/office/drawing/2014/main" id="{FA0B11C7-6BA1-4870-5986-81BEA708D6EF}"/>
              </a:ext>
            </a:extLst>
          </p:cNvPr>
          <p:cNvSpPr/>
          <p:nvPr/>
        </p:nvSpPr>
        <p:spPr>
          <a:xfrm>
            <a:off x="10207029" y="137032"/>
            <a:ext cx="1670493" cy="1601553"/>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ep 5">
            <a:extLst>
              <a:ext uri="{FF2B5EF4-FFF2-40B4-BE49-F238E27FC236}">
                <a16:creationId xmlns:a16="http://schemas.microsoft.com/office/drawing/2014/main" id="{B788FBCF-511B-EB4B-489F-EAB0D32CB965}"/>
              </a:ext>
            </a:extLst>
          </p:cNvPr>
          <p:cNvGrpSpPr/>
          <p:nvPr/>
        </p:nvGrpSpPr>
        <p:grpSpPr>
          <a:xfrm>
            <a:off x="0" y="6280583"/>
            <a:ext cx="12192000" cy="573341"/>
            <a:chOff x="0" y="6280583"/>
            <a:chExt cx="12192000" cy="573341"/>
          </a:xfrm>
        </p:grpSpPr>
        <p:grpSp>
          <p:nvGrpSpPr>
            <p:cNvPr id="7" name="Groep 6">
              <a:extLst>
                <a:ext uri="{FF2B5EF4-FFF2-40B4-BE49-F238E27FC236}">
                  <a16:creationId xmlns:a16="http://schemas.microsoft.com/office/drawing/2014/main" id="{7C2C3C11-8BE6-3122-DAB1-BA0189AC729F}"/>
                </a:ext>
              </a:extLst>
            </p:cNvPr>
            <p:cNvGrpSpPr/>
            <p:nvPr/>
          </p:nvGrpSpPr>
          <p:grpSpPr>
            <a:xfrm>
              <a:off x="0" y="6280583"/>
              <a:ext cx="12192000" cy="573341"/>
              <a:chOff x="0" y="6280583"/>
              <a:chExt cx="12192000" cy="573341"/>
            </a:xfrm>
          </p:grpSpPr>
          <p:sp>
            <p:nvSpPr>
              <p:cNvPr id="18" name="Rechthoek 17">
                <a:extLst>
                  <a:ext uri="{FF2B5EF4-FFF2-40B4-BE49-F238E27FC236}">
                    <a16:creationId xmlns:a16="http://schemas.microsoft.com/office/drawing/2014/main" id="{AA410D09-0393-966F-324A-E6C0A7A8E684}"/>
                  </a:ext>
                </a:extLst>
              </p:cNvPr>
              <p:cNvSpPr/>
              <p:nvPr/>
            </p:nvSpPr>
            <p:spPr>
              <a:xfrm>
                <a:off x="0" y="6280583"/>
                <a:ext cx="12192000" cy="573341"/>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grpSp>
            <p:nvGrpSpPr>
              <p:cNvPr id="19" name="Groep 18">
                <a:extLst>
                  <a:ext uri="{FF2B5EF4-FFF2-40B4-BE49-F238E27FC236}">
                    <a16:creationId xmlns:a16="http://schemas.microsoft.com/office/drawing/2014/main" id="{EB65AA9C-2C04-91E4-86D8-69A2D8C4B10D}"/>
                  </a:ext>
                </a:extLst>
              </p:cNvPr>
              <p:cNvGrpSpPr/>
              <p:nvPr/>
            </p:nvGrpSpPr>
            <p:grpSpPr>
              <a:xfrm>
                <a:off x="201359" y="6364575"/>
                <a:ext cx="9791269" cy="428282"/>
                <a:chOff x="549663" y="6430103"/>
                <a:chExt cx="9791269" cy="428282"/>
              </a:xfrm>
            </p:grpSpPr>
            <p:sp>
              <p:nvSpPr>
                <p:cNvPr id="21" name="Rechthoek 20">
                  <a:extLst>
                    <a:ext uri="{FF2B5EF4-FFF2-40B4-BE49-F238E27FC236}">
                      <a16:creationId xmlns:a16="http://schemas.microsoft.com/office/drawing/2014/main" id="{C548F9AA-71DE-530D-C8D7-46A85C4E320C}"/>
                    </a:ext>
                  </a:extLst>
                </p:cNvPr>
                <p:cNvSpPr/>
                <p:nvPr/>
              </p:nvSpPr>
              <p:spPr>
                <a:xfrm>
                  <a:off x="2550947"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22" name="Rechthoek 21">
                  <a:extLst>
                    <a:ext uri="{FF2B5EF4-FFF2-40B4-BE49-F238E27FC236}">
                      <a16:creationId xmlns:a16="http://schemas.microsoft.com/office/drawing/2014/main" id="{EAA8C96A-5F4C-8E4D-D955-7D4D651361D7}"/>
                    </a:ext>
                  </a:extLst>
                </p:cNvPr>
                <p:cNvSpPr/>
                <p:nvPr/>
              </p:nvSpPr>
              <p:spPr>
                <a:xfrm>
                  <a:off x="8533557" y="6443671"/>
                  <a:ext cx="1807375"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23" name="Rechthoek 22">
                  <a:extLst>
                    <a:ext uri="{FF2B5EF4-FFF2-40B4-BE49-F238E27FC236}">
                      <a16:creationId xmlns:a16="http://schemas.microsoft.com/office/drawing/2014/main" id="{B2AD197D-E334-5941-8D3C-06A084BD96EC}"/>
                    </a:ext>
                  </a:extLst>
                </p:cNvPr>
                <p:cNvSpPr/>
                <p:nvPr/>
              </p:nvSpPr>
              <p:spPr>
                <a:xfrm>
                  <a:off x="6563006" y="6438085"/>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24" name="Rechthoek 23">
                  <a:extLst>
                    <a:ext uri="{FF2B5EF4-FFF2-40B4-BE49-F238E27FC236}">
                      <a16:creationId xmlns:a16="http://schemas.microsoft.com/office/drawing/2014/main" id="{1F5B870C-CF7C-64DB-6B1B-DB9B78478A0B}"/>
                    </a:ext>
                  </a:extLst>
                </p:cNvPr>
                <p:cNvSpPr/>
                <p:nvPr/>
              </p:nvSpPr>
              <p:spPr>
                <a:xfrm>
                  <a:off x="4592455"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25" name="Rechthoek 24">
                  <a:extLst>
                    <a:ext uri="{FF2B5EF4-FFF2-40B4-BE49-F238E27FC236}">
                      <a16:creationId xmlns:a16="http://schemas.microsoft.com/office/drawing/2014/main" id="{9BD19198-1F42-456C-8C54-2413EF071217}"/>
                    </a:ext>
                  </a:extLst>
                </p:cNvPr>
                <p:cNvSpPr/>
                <p:nvPr/>
              </p:nvSpPr>
              <p:spPr>
                <a:xfrm>
                  <a:off x="549663" y="6443671"/>
                  <a:ext cx="1807373" cy="387976"/>
                </a:xfrm>
                <a:prstGeom prst="rect">
                  <a:avLst/>
                </a:prstGeom>
                <a:solidFill>
                  <a:srgbClr val="6B9F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pic>
              <p:nvPicPr>
                <p:cNvPr id="49" name="Graphic 48" descr="Roos met effen opvulling">
                  <a:extLst>
                    <a:ext uri="{FF2B5EF4-FFF2-40B4-BE49-F238E27FC236}">
                      <a16:creationId xmlns:a16="http://schemas.microsoft.com/office/drawing/2014/main" id="{B863F80B-96B9-6978-1C28-5EFA6990C27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4407" y="6468382"/>
                  <a:ext cx="338554" cy="338554"/>
                </a:xfrm>
                <a:prstGeom prst="rect">
                  <a:avLst/>
                </a:prstGeom>
              </p:spPr>
            </p:pic>
            <p:pic>
              <p:nvPicPr>
                <p:cNvPr id="50" name="Graphic 49" descr="Tandwielen met effen opvulling">
                  <a:extLst>
                    <a:ext uri="{FF2B5EF4-FFF2-40B4-BE49-F238E27FC236}">
                      <a16:creationId xmlns:a16="http://schemas.microsoft.com/office/drawing/2014/main" id="{AB91D8D8-D6DB-776A-F8CA-70D78876B81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51299" y="6436563"/>
                  <a:ext cx="421822" cy="421822"/>
                </a:xfrm>
                <a:prstGeom prst="rect">
                  <a:avLst/>
                </a:prstGeom>
              </p:spPr>
            </p:pic>
            <p:pic>
              <p:nvPicPr>
                <p:cNvPr id="51" name="Graphic 50" descr="Controlelijst met effen opvulling">
                  <a:extLst>
                    <a:ext uri="{FF2B5EF4-FFF2-40B4-BE49-F238E27FC236}">
                      <a16:creationId xmlns:a16="http://schemas.microsoft.com/office/drawing/2014/main" id="{770BB1C0-99DD-254A-EEFF-F05E35B8C8F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913272" y="6467743"/>
                  <a:ext cx="362517" cy="362517"/>
                </a:xfrm>
                <a:prstGeom prst="rect">
                  <a:avLst/>
                </a:prstGeom>
              </p:spPr>
            </p:pic>
            <p:pic>
              <p:nvPicPr>
                <p:cNvPr id="52" name="Graphic 51" descr="Chatballon met effen opvulling">
                  <a:extLst>
                    <a:ext uri="{FF2B5EF4-FFF2-40B4-BE49-F238E27FC236}">
                      <a16:creationId xmlns:a16="http://schemas.microsoft.com/office/drawing/2014/main" id="{0FC0EA11-CB5A-9C5B-D52A-326CA46FA25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751077" y="6436563"/>
                  <a:ext cx="421543" cy="421543"/>
                </a:xfrm>
                <a:prstGeom prst="rect">
                  <a:avLst/>
                </a:prstGeom>
              </p:spPr>
            </p:pic>
            <p:pic>
              <p:nvPicPr>
                <p:cNvPr id="53" name="Graphic 52" descr="Gebruiker met effen opvulling">
                  <a:extLst>
                    <a:ext uri="{FF2B5EF4-FFF2-40B4-BE49-F238E27FC236}">
                      <a16:creationId xmlns:a16="http://schemas.microsoft.com/office/drawing/2014/main" id="{0E80D309-F9C5-7859-1975-A92B297A7D2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700085" y="6430103"/>
                  <a:ext cx="401564" cy="401564"/>
                </a:xfrm>
                <a:prstGeom prst="rect">
                  <a:avLst/>
                </a:prstGeom>
              </p:spPr>
            </p:pic>
          </p:grpSp>
          <p:sp>
            <p:nvSpPr>
              <p:cNvPr id="20" name="Freeform 9">
                <a:extLst>
                  <a:ext uri="{FF2B5EF4-FFF2-40B4-BE49-F238E27FC236}">
                    <a16:creationId xmlns:a16="http://schemas.microsoft.com/office/drawing/2014/main" id="{D9B08367-E8E3-8073-89CE-91FF936299EC}"/>
                  </a:ext>
                </a:extLst>
              </p:cNvPr>
              <p:cNvSpPr/>
              <p:nvPr/>
            </p:nvSpPr>
            <p:spPr>
              <a:xfrm>
                <a:off x="10331048" y="6376815"/>
                <a:ext cx="1678497" cy="401565"/>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9" name="Tekstvak 8">
              <a:extLst>
                <a:ext uri="{FF2B5EF4-FFF2-40B4-BE49-F238E27FC236}">
                  <a16:creationId xmlns:a16="http://schemas.microsoft.com/office/drawing/2014/main" id="{F269DFD7-6D7F-9636-78E6-912EEB09E12B}"/>
                </a:ext>
              </a:extLst>
            </p:cNvPr>
            <p:cNvSpPr txBox="1"/>
            <p:nvPr/>
          </p:nvSpPr>
          <p:spPr>
            <a:xfrm>
              <a:off x="1059128" y="6402854"/>
              <a:ext cx="649537" cy="338554"/>
            </a:xfrm>
            <a:prstGeom prst="rect">
              <a:avLst/>
            </a:prstGeom>
            <a:noFill/>
          </p:spPr>
          <p:txBody>
            <a:bodyPr wrap="none" rtlCol="0">
              <a:spAutoFit/>
            </a:bodyPr>
            <a:lstStyle/>
            <a:p>
              <a:r>
                <a:rPr lang="en-US" sz="1600" dirty="0">
                  <a:solidFill>
                    <a:srgbClr val="CADFE1"/>
                  </a:solidFill>
                </a:rPr>
                <a:t>Begin</a:t>
              </a:r>
            </a:p>
          </p:txBody>
        </p:sp>
        <p:sp>
          <p:nvSpPr>
            <p:cNvPr id="11" name="Tekstvak 10">
              <a:extLst>
                <a:ext uri="{FF2B5EF4-FFF2-40B4-BE49-F238E27FC236}">
                  <a16:creationId xmlns:a16="http://schemas.microsoft.com/office/drawing/2014/main" id="{4B542787-3DF3-D93B-02A9-E9F8BEC2162A}"/>
                </a:ext>
              </a:extLst>
            </p:cNvPr>
            <p:cNvSpPr txBox="1"/>
            <p:nvPr/>
          </p:nvSpPr>
          <p:spPr>
            <a:xfrm>
              <a:off x="3147346" y="6408684"/>
              <a:ext cx="804707" cy="338554"/>
            </a:xfrm>
            <a:prstGeom prst="rect">
              <a:avLst/>
            </a:prstGeom>
            <a:noFill/>
          </p:spPr>
          <p:txBody>
            <a:bodyPr wrap="none" rtlCol="0">
              <a:spAutoFit/>
            </a:bodyPr>
            <a:lstStyle/>
            <a:p>
              <a:r>
                <a:rPr lang="en-US" sz="1600" dirty="0">
                  <a:solidFill>
                    <a:srgbClr val="CADFE1"/>
                  </a:solidFill>
                </a:rPr>
                <a:t>Richt in</a:t>
              </a:r>
            </a:p>
          </p:txBody>
        </p:sp>
        <p:sp>
          <p:nvSpPr>
            <p:cNvPr id="12" name="Tekstvak 11">
              <a:extLst>
                <a:ext uri="{FF2B5EF4-FFF2-40B4-BE49-F238E27FC236}">
                  <a16:creationId xmlns:a16="http://schemas.microsoft.com/office/drawing/2014/main" id="{A660DF4E-D3BE-3F79-9F2E-2E360FDE8D0F}"/>
                </a:ext>
              </a:extLst>
            </p:cNvPr>
            <p:cNvSpPr txBox="1"/>
            <p:nvPr/>
          </p:nvSpPr>
          <p:spPr>
            <a:xfrm>
              <a:off x="5187784" y="6411723"/>
              <a:ext cx="826252" cy="338554"/>
            </a:xfrm>
            <a:prstGeom prst="rect">
              <a:avLst/>
            </a:prstGeom>
            <a:noFill/>
          </p:spPr>
          <p:txBody>
            <a:bodyPr wrap="none" rtlCol="0">
              <a:spAutoFit/>
            </a:bodyPr>
            <a:lstStyle/>
            <a:p>
              <a:r>
                <a:rPr lang="en-US" sz="1600" dirty="0">
                  <a:solidFill>
                    <a:srgbClr val="CADFE1"/>
                  </a:solidFill>
                </a:rPr>
                <a:t>Pak aan</a:t>
              </a:r>
            </a:p>
          </p:txBody>
        </p:sp>
        <p:sp>
          <p:nvSpPr>
            <p:cNvPr id="13" name="Tekstvak 12">
              <a:extLst>
                <a:ext uri="{FF2B5EF4-FFF2-40B4-BE49-F238E27FC236}">
                  <a16:creationId xmlns:a16="http://schemas.microsoft.com/office/drawing/2014/main" id="{F4E24D5D-7DB4-F652-10D1-107ECE8F8385}"/>
                </a:ext>
              </a:extLst>
            </p:cNvPr>
            <p:cNvSpPr txBox="1"/>
            <p:nvPr/>
          </p:nvSpPr>
          <p:spPr>
            <a:xfrm>
              <a:off x="6988050" y="6403533"/>
              <a:ext cx="1146981" cy="338554"/>
            </a:xfrm>
            <a:prstGeom prst="rect">
              <a:avLst/>
            </a:prstGeom>
            <a:noFill/>
          </p:spPr>
          <p:txBody>
            <a:bodyPr wrap="none" rtlCol="0">
              <a:spAutoFit/>
            </a:bodyPr>
            <a:lstStyle/>
            <a:p>
              <a:r>
                <a:rPr lang="en-US" sz="1600" dirty="0">
                  <a:solidFill>
                    <a:srgbClr val="CADFE1"/>
                  </a:solidFill>
                </a:rPr>
                <a:t>Meet - deel</a:t>
              </a:r>
            </a:p>
          </p:txBody>
        </p:sp>
        <p:sp>
          <p:nvSpPr>
            <p:cNvPr id="17" name="Tekstvak 16">
              <a:extLst>
                <a:ext uri="{FF2B5EF4-FFF2-40B4-BE49-F238E27FC236}">
                  <a16:creationId xmlns:a16="http://schemas.microsoft.com/office/drawing/2014/main" id="{AB9C9ADC-4DD3-83C5-C734-CFDFF8E5FBFB}"/>
                </a:ext>
              </a:extLst>
            </p:cNvPr>
            <p:cNvSpPr txBox="1"/>
            <p:nvPr/>
          </p:nvSpPr>
          <p:spPr>
            <a:xfrm>
              <a:off x="8923065" y="6411723"/>
              <a:ext cx="1225528" cy="338554"/>
            </a:xfrm>
            <a:prstGeom prst="rect">
              <a:avLst/>
            </a:prstGeom>
            <a:noFill/>
          </p:spPr>
          <p:txBody>
            <a:bodyPr wrap="none" rtlCol="0">
              <a:spAutoFit/>
            </a:bodyPr>
            <a:lstStyle/>
            <a:p>
              <a:r>
                <a:rPr lang="en-US" sz="1600" dirty="0">
                  <a:solidFill>
                    <a:srgbClr val="CADFE1"/>
                  </a:solidFill>
                </a:rPr>
                <a:t>Werk samen</a:t>
              </a:r>
            </a:p>
          </p:txBody>
        </p:sp>
      </p:grpSp>
    </p:spTree>
    <p:extLst>
      <p:ext uri="{BB962C8B-B14F-4D97-AF65-F5344CB8AC3E}">
        <p14:creationId xmlns:p14="http://schemas.microsoft.com/office/powerpoint/2010/main" val="40138230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AB449-DE25-D0D0-A4A3-3E78B597688C}"/>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6CCBCA56-E334-C30B-6644-E963E92E33EF}"/>
              </a:ext>
            </a:extLst>
          </p:cNvPr>
          <p:cNvSpPr txBox="1"/>
          <p:nvPr/>
        </p:nvSpPr>
        <p:spPr>
          <a:xfrm>
            <a:off x="430003" y="262434"/>
            <a:ext cx="11587888" cy="964238"/>
          </a:xfrm>
          <a:prstGeom prst="rect">
            <a:avLst/>
          </a:prstGeom>
          <a:noFill/>
        </p:spPr>
        <p:txBody>
          <a:bodyPr wrap="square" rtlCol="0">
            <a:spAutoFit/>
          </a:bodyPr>
          <a:lstStyle/>
          <a:p>
            <a:r>
              <a:rPr lang="en-US" sz="5666" dirty="0">
                <a:solidFill>
                  <a:srgbClr val="B88E00"/>
                </a:solidFill>
              </a:rPr>
              <a:t>Case </a:t>
            </a:r>
            <a:r>
              <a:rPr lang="en-US" sz="5000" dirty="0">
                <a:solidFill>
                  <a:srgbClr val="B88E00"/>
                </a:solidFill>
              </a:rPr>
              <a:t>•</a:t>
            </a:r>
            <a:r>
              <a:rPr lang="en-US" sz="5666" dirty="0">
                <a:solidFill>
                  <a:srgbClr val="B88E00"/>
                </a:solidFill>
              </a:rPr>
              <a:t> Fase begin: </a:t>
            </a:r>
            <a:r>
              <a:rPr lang="en-US" sz="5666" dirty="0" err="1">
                <a:solidFill>
                  <a:srgbClr val="B88E00"/>
                </a:solidFill>
              </a:rPr>
              <a:t>Logboek</a:t>
            </a:r>
            <a:endParaRPr lang="en-US" sz="5666" dirty="0">
              <a:solidFill>
                <a:schemeClr val="tx1">
                  <a:lumMod val="50000"/>
                  <a:lumOff val="50000"/>
                </a:schemeClr>
              </a:solidFill>
            </a:endParaRPr>
          </a:p>
        </p:txBody>
      </p:sp>
      <p:sp>
        <p:nvSpPr>
          <p:cNvPr id="5" name="Rechthoek 4">
            <a:extLst>
              <a:ext uri="{FF2B5EF4-FFF2-40B4-BE49-F238E27FC236}">
                <a16:creationId xmlns:a16="http://schemas.microsoft.com/office/drawing/2014/main" id="{7D9C9B11-4209-57DE-C934-F3120DC0F312}"/>
              </a:ext>
            </a:extLst>
          </p:cNvPr>
          <p:cNvSpPr/>
          <p:nvPr/>
        </p:nvSpPr>
        <p:spPr>
          <a:xfrm>
            <a:off x="6994570" y="2757576"/>
            <a:ext cx="6105002" cy="3026626"/>
          </a:xfrm>
          <a:prstGeom prst="rect">
            <a:avLst/>
          </a:prstGeom>
        </p:spPr>
        <p:txBody>
          <a:bodyPr vert="horz" lIns="91440" tIns="45720" rIns="91440" bIns="45720" rtlCol="0">
            <a:normAutofit/>
          </a:bodyPr>
          <a:lstStyle/>
          <a:p>
            <a:pPr marL="179687" indent="-205084">
              <a:lnSpc>
                <a:spcPct val="150000"/>
              </a:lnSpc>
              <a:spcBef>
                <a:spcPts val="600"/>
              </a:spcBef>
            </a:pPr>
            <a:br>
              <a:rPr lang="en-US" sz="1100">
                <a:highlight>
                  <a:srgbClr val="FFFF00"/>
                </a:highlight>
              </a:rPr>
            </a:br>
            <a:endParaRPr lang="en-US" sz="1100"/>
          </a:p>
        </p:txBody>
      </p:sp>
      <p:sp>
        <p:nvSpPr>
          <p:cNvPr id="10" name="Rectangle 2">
            <a:extLst>
              <a:ext uri="{FF2B5EF4-FFF2-40B4-BE49-F238E27FC236}">
                <a16:creationId xmlns:a16="http://schemas.microsoft.com/office/drawing/2014/main" id="{1D2D98C8-DCAF-F53A-3EB7-258BE182BC17}"/>
              </a:ext>
            </a:extLst>
          </p:cNvPr>
          <p:cNvSpPr>
            <a:spLocks noChangeArrowheads="1"/>
          </p:cNvSpPr>
          <p:nvPr/>
        </p:nvSpPr>
        <p:spPr bwMode="auto">
          <a:xfrm>
            <a:off x="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1" name="Afgeronde rechthoek 20">
            <a:extLst>
              <a:ext uri="{FF2B5EF4-FFF2-40B4-BE49-F238E27FC236}">
                <a16:creationId xmlns:a16="http://schemas.microsoft.com/office/drawing/2014/main" id="{63E6FD22-67EB-CCD3-E638-EFBF5AD7CE2F}"/>
              </a:ext>
            </a:extLst>
          </p:cNvPr>
          <p:cNvSpPr/>
          <p:nvPr/>
        </p:nvSpPr>
        <p:spPr>
          <a:xfrm>
            <a:off x="10098433" y="-203165"/>
            <a:ext cx="1860951" cy="1941750"/>
          </a:xfrm>
          <a:prstGeom prst="roundRect">
            <a:avLst/>
          </a:prstGeom>
          <a:solidFill>
            <a:srgbClr val="FDF4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al 21">
            <a:extLst>
              <a:ext uri="{FF2B5EF4-FFF2-40B4-BE49-F238E27FC236}">
                <a16:creationId xmlns:a16="http://schemas.microsoft.com/office/drawing/2014/main" id="{AA334204-A168-AC97-30B2-1D42EA280DD3}"/>
              </a:ext>
            </a:extLst>
          </p:cNvPr>
          <p:cNvSpPr/>
          <p:nvPr/>
        </p:nvSpPr>
        <p:spPr>
          <a:xfrm>
            <a:off x="10207029" y="137032"/>
            <a:ext cx="1670493" cy="1601553"/>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Afbeelding 5">
            <a:extLst>
              <a:ext uri="{FF2B5EF4-FFF2-40B4-BE49-F238E27FC236}">
                <a16:creationId xmlns:a16="http://schemas.microsoft.com/office/drawing/2014/main" id="{C881B283-FF1F-14C8-6960-0399052C901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7320" y="1490778"/>
            <a:ext cx="10025435" cy="4525699"/>
          </a:xfrm>
          <a:prstGeom prst="rect">
            <a:avLst/>
          </a:prstGeom>
        </p:spPr>
      </p:pic>
      <p:grpSp>
        <p:nvGrpSpPr>
          <p:cNvPr id="2" name="Groep 1">
            <a:extLst>
              <a:ext uri="{FF2B5EF4-FFF2-40B4-BE49-F238E27FC236}">
                <a16:creationId xmlns:a16="http://schemas.microsoft.com/office/drawing/2014/main" id="{5FB8D5F6-3EC5-E540-AF26-BED0D85ABCDB}"/>
              </a:ext>
            </a:extLst>
          </p:cNvPr>
          <p:cNvGrpSpPr/>
          <p:nvPr/>
        </p:nvGrpSpPr>
        <p:grpSpPr>
          <a:xfrm>
            <a:off x="0" y="6280583"/>
            <a:ext cx="12192000" cy="573341"/>
            <a:chOff x="0" y="6280583"/>
            <a:chExt cx="12192000" cy="573341"/>
          </a:xfrm>
        </p:grpSpPr>
        <p:grpSp>
          <p:nvGrpSpPr>
            <p:cNvPr id="3" name="Groep 2">
              <a:extLst>
                <a:ext uri="{FF2B5EF4-FFF2-40B4-BE49-F238E27FC236}">
                  <a16:creationId xmlns:a16="http://schemas.microsoft.com/office/drawing/2014/main" id="{05E377E6-E07B-EACF-0D39-80EBB0553020}"/>
                </a:ext>
              </a:extLst>
            </p:cNvPr>
            <p:cNvGrpSpPr/>
            <p:nvPr/>
          </p:nvGrpSpPr>
          <p:grpSpPr>
            <a:xfrm>
              <a:off x="0" y="6280583"/>
              <a:ext cx="12192000" cy="573341"/>
              <a:chOff x="0" y="6280583"/>
              <a:chExt cx="12192000" cy="573341"/>
            </a:xfrm>
          </p:grpSpPr>
          <p:sp>
            <p:nvSpPr>
              <p:cNvPr id="13" name="Rechthoek 12">
                <a:extLst>
                  <a:ext uri="{FF2B5EF4-FFF2-40B4-BE49-F238E27FC236}">
                    <a16:creationId xmlns:a16="http://schemas.microsoft.com/office/drawing/2014/main" id="{1D18B321-A6D0-AF63-C87F-AB3A716D8AF1}"/>
                  </a:ext>
                </a:extLst>
              </p:cNvPr>
              <p:cNvSpPr/>
              <p:nvPr/>
            </p:nvSpPr>
            <p:spPr>
              <a:xfrm>
                <a:off x="0" y="6280583"/>
                <a:ext cx="12192000" cy="573341"/>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grpSp>
            <p:nvGrpSpPr>
              <p:cNvPr id="14" name="Groep 13">
                <a:extLst>
                  <a:ext uri="{FF2B5EF4-FFF2-40B4-BE49-F238E27FC236}">
                    <a16:creationId xmlns:a16="http://schemas.microsoft.com/office/drawing/2014/main" id="{2E338CEC-49FF-56BB-C79B-556A551AE5D1}"/>
                  </a:ext>
                </a:extLst>
              </p:cNvPr>
              <p:cNvGrpSpPr/>
              <p:nvPr/>
            </p:nvGrpSpPr>
            <p:grpSpPr>
              <a:xfrm>
                <a:off x="201359" y="6364575"/>
                <a:ext cx="9791269" cy="428282"/>
                <a:chOff x="549663" y="6430103"/>
                <a:chExt cx="9791269" cy="428282"/>
              </a:xfrm>
            </p:grpSpPr>
            <p:sp>
              <p:nvSpPr>
                <p:cNvPr id="16" name="Rechthoek 15">
                  <a:extLst>
                    <a:ext uri="{FF2B5EF4-FFF2-40B4-BE49-F238E27FC236}">
                      <a16:creationId xmlns:a16="http://schemas.microsoft.com/office/drawing/2014/main" id="{6D6AC6FA-5458-BD3E-743E-BB36DC6EB641}"/>
                    </a:ext>
                  </a:extLst>
                </p:cNvPr>
                <p:cNvSpPr/>
                <p:nvPr/>
              </p:nvSpPr>
              <p:spPr>
                <a:xfrm>
                  <a:off x="2550947"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17" name="Rechthoek 16">
                  <a:extLst>
                    <a:ext uri="{FF2B5EF4-FFF2-40B4-BE49-F238E27FC236}">
                      <a16:creationId xmlns:a16="http://schemas.microsoft.com/office/drawing/2014/main" id="{40D0CA76-5E08-475C-F781-B3D275DC8A3D}"/>
                    </a:ext>
                  </a:extLst>
                </p:cNvPr>
                <p:cNvSpPr/>
                <p:nvPr/>
              </p:nvSpPr>
              <p:spPr>
                <a:xfrm>
                  <a:off x="8533557" y="6443671"/>
                  <a:ext cx="1807375"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18" name="Rechthoek 17">
                  <a:extLst>
                    <a:ext uri="{FF2B5EF4-FFF2-40B4-BE49-F238E27FC236}">
                      <a16:creationId xmlns:a16="http://schemas.microsoft.com/office/drawing/2014/main" id="{2891A889-F098-57ED-4294-3DEAE570E580}"/>
                    </a:ext>
                  </a:extLst>
                </p:cNvPr>
                <p:cNvSpPr/>
                <p:nvPr/>
              </p:nvSpPr>
              <p:spPr>
                <a:xfrm>
                  <a:off x="6563006" y="6438085"/>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19" name="Rechthoek 18">
                  <a:extLst>
                    <a:ext uri="{FF2B5EF4-FFF2-40B4-BE49-F238E27FC236}">
                      <a16:creationId xmlns:a16="http://schemas.microsoft.com/office/drawing/2014/main" id="{239A4153-AE0E-E130-6637-FAE5E4144AB3}"/>
                    </a:ext>
                  </a:extLst>
                </p:cNvPr>
                <p:cNvSpPr/>
                <p:nvPr/>
              </p:nvSpPr>
              <p:spPr>
                <a:xfrm>
                  <a:off x="4592455"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20" name="Rechthoek 19">
                  <a:extLst>
                    <a:ext uri="{FF2B5EF4-FFF2-40B4-BE49-F238E27FC236}">
                      <a16:creationId xmlns:a16="http://schemas.microsoft.com/office/drawing/2014/main" id="{F57423A7-FEB9-3A6A-D400-8F5082B37EA4}"/>
                    </a:ext>
                  </a:extLst>
                </p:cNvPr>
                <p:cNvSpPr/>
                <p:nvPr/>
              </p:nvSpPr>
              <p:spPr>
                <a:xfrm>
                  <a:off x="549663" y="6443671"/>
                  <a:ext cx="1807373" cy="387976"/>
                </a:xfrm>
                <a:prstGeom prst="rect">
                  <a:avLst/>
                </a:prstGeom>
                <a:solidFill>
                  <a:srgbClr val="6B9F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pic>
              <p:nvPicPr>
                <p:cNvPr id="42" name="Graphic 41" descr="Roos met effen opvulling">
                  <a:extLst>
                    <a:ext uri="{FF2B5EF4-FFF2-40B4-BE49-F238E27FC236}">
                      <a16:creationId xmlns:a16="http://schemas.microsoft.com/office/drawing/2014/main" id="{7F85A1E1-BCA7-0C55-8CF7-FBD00ECB753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84407" y="6468382"/>
                  <a:ext cx="338554" cy="338554"/>
                </a:xfrm>
                <a:prstGeom prst="rect">
                  <a:avLst/>
                </a:prstGeom>
              </p:spPr>
            </p:pic>
            <p:pic>
              <p:nvPicPr>
                <p:cNvPr id="44" name="Graphic 43" descr="Tandwielen met effen opvulling">
                  <a:extLst>
                    <a:ext uri="{FF2B5EF4-FFF2-40B4-BE49-F238E27FC236}">
                      <a16:creationId xmlns:a16="http://schemas.microsoft.com/office/drawing/2014/main" id="{737CE88C-EDF1-0A69-F9C9-DFA909D0CE5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851299" y="6436563"/>
                  <a:ext cx="421822" cy="421822"/>
                </a:xfrm>
                <a:prstGeom prst="rect">
                  <a:avLst/>
                </a:prstGeom>
              </p:spPr>
            </p:pic>
            <p:pic>
              <p:nvPicPr>
                <p:cNvPr id="45" name="Graphic 44" descr="Controlelijst met effen opvulling">
                  <a:extLst>
                    <a:ext uri="{FF2B5EF4-FFF2-40B4-BE49-F238E27FC236}">
                      <a16:creationId xmlns:a16="http://schemas.microsoft.com/office/drawing/2014/main" id="{59D9F04C-77CC-0194-A14E-34904E33C0C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913272" y="6467743"/>
                  <a:ext cx="362517" cy="362517"/>
                </a:xfrm>
                <a:prstGeom prst="rect">
                  <a:avLst/>
                </a:prstGeom>
              </p:spPr>
            </p:pic>
            <p:pic>
              <p:nvPicPr>
                <p:cNvPr id="46" name="Graphic 45" descr="Chatballon met effen opvulling">
                  <a:extLst>
                    <a:ext uri="{FF2B5EF4-FFF2-40B4-BE49-F238E27FC236}">
                      <a16:creationId xmlns:a16="http://schemas.microsoft.com/office/drawing/2014/main" id="{B21710DA-0597-A5D1-4370-0D6F40AB192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751077" y="6436563"/>
                  <a:ext cx="421543" cy="421543"/>
                </a:xfrm>
                <a:prstGeom prst="rect">
                  <a:avLst/>
                </a:prstGeom>
              </p:spPr>
            </p:pic>
            <p:pic>
              <p:nvPicPr>
                <p:cNvPr id="47" name="Graphic 46" descr="Gebruiker met effen opvulling">
                  <a:extLst>
                    <a:ext uri="{FF2B5EF4-FFF2-40B4-BE49-F238E27FC236}">
                      <a16:creationId xmlns:a16="http://schemas.microsoft.com/office/drawing/2014/main" id="{353440F4-DAE5-2D26-643E-3ED5AE1A73A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700085" y="6430103"/>
                  <a:ext cx="401564" cy="401564"/>
                </a:xfrm>
                <a:prstGeom prst="rect">
                  <a:avLst/>
                </a:prstGeom>
              </p:spPr>
            </p:pic>
          </p:grpSp>
          <p:sp>
            <p:nvSpPr>
              <p:cNvPr id="15" name="Freeform 9">
                <a:extLst>
                  <a:ext uri="{FF2B5EF4-FFF2-40B4-BE49-F238E27FC236}">
                    <a16:creationId xmlns:a16="http://schemas.microsoft.com/office/drawing/2014/main" id="{3BE9DD63-A8BA-21CF-263E-B86FA01C2344}"/>
                  </a:ext>
                </a:extLst>
              </p:cNvPr>
              <p:cNvSpPr/>
              <p:nvPr/>
            </p:nvSpPr>
            <p:spPr>
              <a:xfrm>
                <a:off x="10331048" y="6376815"/>
                <a:ext cx="1678497" cy="401565"/>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7" name="Tekstvak 6">
              <a:extLst>
                <a:ext uri="{FF2B5EF4-FFF2-40B4-BE49-F238E27FC236}">
                  <a16:creationId xmlns:a16="http://schemas.microsoft.com/office/drawing/2014/main" id="{A1FB3CF1-94F8-F1A7-AAB1-78BD37E9A531}"/>
                </a:ext>
              </a:extLst>
            </p:cNvPr>
            <p:cNvSpPr txBox="1"/>
            <p:nvPr/>
          </p:nvSpPr>
          <p:spPr>
            <a:xfrm>
              <a:off x="1059128" y="6402854"/>
              <a:ext cx="649537" cy="338554"/>
            </a:xfrm>
            <a:prstGeom prst="rect">
              <a:avLst/>
            </a:prstGeom>
            <a:noFill/>
          </p:spPr>
          <p:txBody>
            <a:bodyPr wrap="none" rtlCol="0">
              <a:spAutoFit/>
            </a:bodyPr>
            <a:lstStyle/>
            <a:p>
              <a:r>
                <a:rPr lang="en-US" sz="1600" dirty="0">
                  <a:solidFill>
                    <a:srgbClr val="CADFE1"/>
                  </a:solidFill>
                </a:rPr>
                <a:t>Begin</a:t>
              </a:r>
            </a:p>
          </p:txBody>
        </p:sp>
        <p:sp>
          <p:nvSpPr>
            <p:cNvPr id="8" name="Tekstvak 7">
              <a:extLst>
                <a:ext uri="{FF2B5EF4-FFF2-40B4-BE49-F238E27FC236}">
                  <a16:creationId xmlns:a16="http://schemas.microsoft.com/office/drawing/2014/main" id="{93281396-F3FE-AB28-499D-EC4B34E135E0}"/>
                </a:ext>
              </a:extLst>
            </p:cNvPr>
            <p:cNvSpPr txBox="1"/>
            <p:nvPr/>
          </p:nvSpPr>
          <p:spPr>
            <a:xfrm>
              <a:off x="3147346" y="6408684"/>
              <a:ext cx="804707" cy="338554"/>
            </a:xfrm>
            <a:prstGeom prst="rect">
              <a:avLst/>
            </a:prstGeom>
            <a:noFill/>
          </p:spPr>
          <p:txBody>
            <a:bodyPr wrap="none" rtlCol="0">
              <a:spAutoFit/>
            </a:bodyPr>
            <a:lstStyle/>
            <a:p>
              <a:r>
                <a:rPr lang="en-US" sz="1600" dirty="0">
                  <a:solidFill>
                    <a:srgbClr val="CADFE1"/>
                  </a:solidFill>
                </a:rPr>
                <a:t>Richt in</a:t>
              </a:r>
            </a:p>
          </p:txBody>
        </p:sp>
        <p:sp>
          <p:nvSpPr>
            <p:cNvPr id="9" name="Tekstvak 8">
              <a:extLst>
                <a:ext uri="{FF2B5EF4-FFF2-40B4-BE49-F238E27FC236}">
                  <a16:creationId xmlns:a16="http://schemas.microsoft.com/office/drawing/2014/main" id="{B93DB9F6-360B-3B6D-E4DD-C08CF00D16A7}"/>
                </a:ext>
              </a:extLst>
            </p:cNvPr>
            <p:cNvSpPr txBox="1"/>
            <p:nvPr/>
          </p:nvSpPr>
          <p:spPr>
            <a:xfrm>
              <a:off x="5187784" y="6411723"/>
              <a:ext cx="826252" cy="338554"/>
            </a:xfrm>
            <a:prstGeom prst="rect">
              <a:avLst/>
            </a:prstGeom>
            <a:noFill/>
          </p:spPr>
          <p:txBody>
            <a:bodyPr wrap="none" rtlCol="0">
              <a:spAutoFit/>
            </a:bodyPr>
            <a:lstStyle/>
            <a:p>
              <a:r>
                <a:rPr lang="en-US" sz="1600" dirty="0">
                  <a:solidFill>
                    <a:srgbClr val="CADFE1"/>
                  </a:solidFill>
                </a:rPr>
                <a:t>Pak aan</a:t>
              </a:r>
            </a:p>
          </p:txBody>
        </p:sp>
        <p:sp>
          <p:nvSpPr>
            <p:cNvPr id="11" name="Tekstvak 10">
              <a:extLst>
                <a:ext uri="{FF2B5EF4-FFF2-40B4-BE49-F238E27FC236}">
                  <a16:creationId xmlns:a16="http://schemas.microsoft.com/office/drawing/2014/main" id="{44DFF4D0-F5D3-8CDC-D89C-0AE80DE22AB7}"/>
                </a:ext>
              </a:extLst>
            </p:cNvPr>
            <p:cNvSpPr txBox="1"/>
            <p:nvPr/>
          </p:nvSpPr>
          <p:spPr>
            <a:xfrm>
              <a:off x="6988050" y="6403533"/>
              <a:ext cx="1146981" cy="338554"/>
            </a:xfrm>
            <a:prstGeom prst="rect">
              <a:avLst/>
            </a:prstGeom>
            <a:noFill/>
          </p:spPr>
          <p:txBody>
            <a:bodyPr wrap="none" rtlCol="0">
              <a:spAutoFit/>
            </a:bodyPr>
            <a:lstStyle/>
            <a:p>
              <a:r>
                <a:rPr lang="en-US" sz="1600" dirty="0">
                  <a:solidFill>
                    <a:srgbClr val="CADFE1"/>
                  </a:solidFill>
                </a:rPr>
                <a:t>Meet - deel</a:t>
              </a:r>
            </a:p>
          </p:txBody>
        </p:sp>
        <p:sp>
          <p:nvSpPr>
            <p:cNvPr id="12" name="Tekstvak 11">
              <a:extLst>
                <a:ext uri="{FF2B5EF4-FFF2-40B4-BE49-F238E27FC236}">
                  <a16:creationId xmlns:a16="http://schemas.microsoft.com/office/drawing/2014/main" id="{749B088C-67C6-F28C-3AA7-1A3E95A80B63}"/>
                </a:ext>
              </a:extLst>
            </p:cNvPr>
            <p:cNvSpPr txBox="1"/>
            <p:nvPr/>
          </p:nvSpPr>
          <p:spPr>
            <a:xfrm>
              <a:off x="8923065" y="6411723"/>
              <a:ext cx="1225528" cy="338554"/>
            </a:xfrm>
            <a:prstGeom prst="rect">
              <a:avLst/>
            </a:prstGeom>
            <a:noFill/>
          </p:spPr>
          <p:txBody>
            <a:bodyPr wrap="none" rtlCol="0">
              <a:spAutoFit/>
            </a:bodyPr>
            <a:lstStyle/>
            <a:p>
              <a:r>
                <a:rPr lang="en-US" sz="1600" dirty="0">
                  <a:solidFill>
                    <a:srgbClr val="CADFE1"/>
                  </a:solidFill>
                </a:rPr>
                <a:t>Werk samen</a:t>
              </a:r>
            </a:p>
          </p:txBody>
        </p:sp>
      </p:grpSp>
    </p:spTree>
    <p:extLst>
      <p:ext uri="{BB962C8B-B14F-4D97-AF65-F5344CB8AC3E}">
        <p14:creationId xmlns:p14="http://schemas.microsoft.com/office/powerpoint/2010/main" val="32959401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1B173-7D39-752F-0B69-4B4DC521509A}"/>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01D30941-BB7F-147A-77B3-2FD3E654D0A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0003" y="1323911"/>
            <a:ext cx="10125617" cy="4873543"/>
          </a:xfrm>
          <a:prstGeom prst="rect">
            <a:avLst/>
          </a:prstGeom>
        </p:spPr>
      </p:pic>
      <p:sp>
        <p:nvSpPr>
          <p:cNvPr id="4" name="Tekstvak 3">
            <a:extLst>
              <a:ext uri="{FF2B5EF4-FFF2-40B4-BE49-F238E27FC236}">
                <a16:creationId xmlns:a16="http://schemas.microsoft.com/office/drawing/2014/main" id="{6E41B918-87C5-1C12-05AA-D6243EA0E791}"/>
              </a:ext>
            </a:extLst>
          </p:cNvPr>
          <p:cNvSpPr txBox="1"/>
          <p:nvPr/>
        </p:nvSpPr>
        <p:spPr>
          <a:xfrm>
            <a:off x="430003" y="262434"/>
            <a:ext cx="11587888" cy="964238"/>
          </a:xfrm>
          <a:prstGeom prst="rect">
            <a:avLst/>
          </a:prstGeom>
          <a:noFill/>
        </p:spPr>
        <p:txBody>
          <a:bodyPr wrap="square" rtlCol="0">
            <a:spAutoFit/>
          </a:bodyPr>
          <a:lstStyle/>
          <a:p>
            <a:r>
              <a:rPr lang="en-US" sz="5666" dirty="0">
                <a:solidFill>
                  <a:srgbClr val="B88E00"/>
                </a:solidFill>
              </a:rPr>
              <a:t>Case </a:t>
            </a:r>
            <a:r>
              <a:rPr lang="en-US" sz="5000" dirty="0">
                <a:solidFill>
                  <a:srgbClr val="B88E00"/>
                </a:solidFill>
              </a:rPr>
              <a:t>•</a:t>
            </a:r>
            <a:r>
              <a:rPr lang="en-US" sz="5666" dirty="0">
                <a:solidFill>
                  <a:srgbClr val="B88E00"/>
                </a:solidFill>
              </a:rPr>
              <a:t> Fase begin: </a:t>
            </a:r>
            <a:r>
              <a:rPr lang="en-US" sz="5666" dirty="0" err="1">
                <a:solidFill>
                  <a:srgbClr val="B88E00"/>
                </a:solidFill>
              </a:rPr>
              <a:t>Logboek</a:t>
            </a:r>
            <a:endParaRPr lang="en-US" sz="5666" dirty="0">
              <a:solidFill>
                <a:schemeClr val="tx1">
                  <a:lumMod val="50000"/>
                  <a:lumOff val="50000"/>
                </a:schemeClr>
              </a:solidFill>
            </a:endParaRPr>
          </a:p>
        </p:txBody>
      </p:sp>
      <p:sp>
        <p:nvSpPr>
          <p:cNvPr id="5" name="Rechthoek 4">
            <a:extLst>
              <a:ext uri="{FF2B5EF4-FFF2-40B4-BE49-F238E27FC236}">
                <a16:creationId xmlns:a16="http://schemas.microsoft.com/office/drawing/2014/main" id="{9735EE99-35C9-400C-9859-414177C3089D}"/>
              </a:ext>
            </a:extLst>
          </p:cNvPr>
          <p:cNvSpPr/>
          <p:nvPr/>
        </p:nvSpPr>
        <p:spPr>
          <a:xfrm>
            <a:off x="6994570" y="2757576"/>
            <a:ext cx="6105002" cy="3026626"/>
          </a:xfrm>
          <a:prstGeom prst="rect">
            <a:avLst/>
          </a:prstGeom>
        </p:spPr>
        <p:txBody>
          <a:bodyPr vert="horz" lIns="91440" tIns="45720" rIns="91440" bIns="45720" rtlCol="0">
            <a:normAutofit/>
          </a:bodyPr>
          <a:lstStyle/>
          <a:p>
            <a:pPr marL="179687" indent="-205084">
              <a:lnSpc>
                <a:spcPct val="150000"/>
              </a:lnSpc>
              <a:spcBef>
                <a:spcPts val="600"/>
              </a:spcBef>
            </a:pPr>
            <a:br>
              <a:rPr lang="en-US" sz="1100">
                <a:highlight>
                  <a:srgbClr val="FFFF00"/>
                </a:highlight>
              </a:rPr>
            </a:br>
            <a:endParaRPr lang="en-US" sz="1100"/>
          </a:p>
        </p:txBody>
      </p:sp>
      <p:sp>
        <p:nvSpPr>
          <p:cNvPr id="10" name="Rectangle 2">
            <a:extLst>
              <a:ext uri="{FF2B5EF4-FFF2-40B4-BE49-F238E27FC236}">
                <a16:creationId xmlns:a16="http://schemas.microsoft.com/office/drawing/2014/main" id="{41699833-0E36-51AE-1B0E-8A0ECC0184A8}"/>
              </a:ext>
            </a:extLst>
          </p:cNvPr>
          <p:cNvSpPr>
            <a:spLocks noChangeArrowheads="1"/>
          </p:cNvSpPr>
          <p:nvPr/>
        </p:nvSpPr>
        <p:spPr bwMode="auto">
          <a:xfrm>
            <a:off x="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1" name="Afgeronde rechthoek 20">
            <a:extLst>
              <a:ext uri="{FF2B5EF4-FFF2-40B4-BE49-F238E27FC236}">
                <a16:creationId xmlns:a16="http://schemas.microsoft.com/office/drawing/2014/main" id="{69E48314-6D7F-1D3A-0A52-85C5CB4FED41}"/>
              </a:ext>
            </a:extLst>
          </p:cNvPr>
          <p:cNvSpPr/>
          <p:nvPr/>
        </p:nvSpPr>
        <p:spPr>
          <a:xfrm>
            <a:off x="10098433" y="-203165"/>
            <a:ext cx="1860951" cy="1941750"/>
          </a:xfrm>
          <a:prstGeom prst="roundRect">
            <a:avLst/>
          </a:prstGeom>
          <a:solidFill>
            <a:srgbClr val="FDF4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al 21">
            <a:extLst>
              <a:ext uri="{FF2B5EF4-FFF2-40B4-BE49-F238E27FC236}">
                <a16:creationId xmlns:a16="http://schemas.microsoft.com/office/drawing/2014/main" id="{F4C883D0-8481-AE5E-B119-AB8C2E09B973}"/>
              </a:ext>
            </a:extLst>
          </p:cNvPr>
          <p:cNvSpPr/>
          <p:nvPr/>
        </p:nvSpPr>
        <p:spPr>
          <a:xfrm>
            <a:off x="10207029" y="137032"/>
            <a:ext cx="1670493" cy="1601553"/>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ep 1">
            <a:extLst>
              <a:ext uri="{FF2B5EF4-FFF2-40B4-BE49-F238E27FC236}">
                <a16:creationId xmlns:a16="http://schemas.microsoft.com/office/drawing/2014/main" id="{D5A105F8-AB4F-F82A-12B6-8D05BB5EDA8B}"/>
              </a:ext>
            </a:extLst>
          </p:cNvPr>
          <p:cNvGrpSpPr/>
          <p:nvPr/>
        </p:nvGrpSpPr>
        <p:grpSpPr>
          <a:xfrm>
            <a:off x="0" y="6280583"/>
            <a:ext cx="12192000" cy="573341"/>
            <a:chOff x="0" y="6280583"/>
            <a:chExt cx="12192000" cy="573341"/>
          </a:xfrm>
        </p:grpSpPr>
        <p:grpSp>
          <p:nvGrpSpPr>
            <p:cNvPr id="6" name="Groep 5">
              <a:extLst>
                <a:ext uri="{FF2B5EF4-FFF2-40B4-BE49-F238E27FC236}">
                  <a16:creationId xmlns:a16="http://schemas.microsoft.com/office/drawing/2014/main" id="{56184052-B3BC-296D-E61C-FEAC3018C055}"/>
                </a:ext>
              </a:extLst>
            </p:cNvPr>
            <p:cNvGrpSpPr/>
            <p:nvPr/>
          </p:nvGrpSpPr>
          <p:grpSpPr>
            <a:xfrm>
              <a:off x="0" y="6280583"/>
              <a:ext cx="12192000" cy="573341"/>
              <a:chOff x="0" y="6280583"/>
              <a:chExt cx="12192000" cy="573341"/>
            </a:xfrm>
          </p:grpSpPr>
          <p:sp>
            <p:nvSpPr>
              <p:cNvPr id="13" name="Rechthoek 12">
                <a:extLst>
                  <a:ext uri="{FF2B5EF4-FFF2-40B4-BE49-F238E27FC236}">
                    <a16:creationId xmlns:a16="http://schemas.microsoft.com/office/drawing/2014/main" id="{5C009F21-6A3E-B300-9AD7-0EF1F9E74CDC}"/>
                  </a:ext>
                </a:extLst>
              </p:cNvPr>
              <p:cNvSpPr/>
              <p:nvPr/>
            </p:nvSpPr>
            <p:spPr>
              <a:xfrm>
                <a:off x="0" y="6280583"/>
                <a:ext cx="12192000" cy="573341"/>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grpSp>
            <p:nvGrpSpPr>
              <p:cNvPr id="14" name="Groep 13">
                <a:extLst>
                  <a:ext uri="{FF2B5EF4-FFF2-40B4-BE49-F238E27FC236}">
                    <a16:creationId xmlns:a16="http://schemas.microsoft.com/office/drawing/2014/main" id="{B3DE90F7-1C73-4926-75C6-E6AE8C55BCBC}"/>
                  </a:ext>
                </a:extLst>
              </p:cNvPr>
              <p:cNvGrpSpPr/>
              <p:nvPr/>
            </p:nvGrpSpPr>
            <p:grpSpPr>
              <a:xfrm>
                <a:off x="201359" y="6364575"/>
                <a:ext cx="9791269" cy="428282"/>
                <a:chOff x="549663" y="6430103"/>
                <a:chExt cx="9791269" cy="428282"/>
              </a:xfrm>
            </p:grpSpPr>
            <p:sp>
              <p:nvSpPr>
                <p:cNvPr id="16" name="Rechthoek 15">
                  <a:extLst>
                    <a:ext uri="{FF2B5EF4-FFF2-40B4-BE49-F238E27FC236}">
                      <a16:creationId xmlns:a16="http://schemas.microsoft.com/office/drawing/2014/main" id="{48FEE4E2-2B76-C850-5436-8A3510B4878E}"/>
                    </a:ext>
                  </a:extLst>
                </p:cNvPr>
                <p:cNvSpPr/>
                <p:nvPr/>
              </p:nvSpPr>
              <p:spPr>
                <a:xfrm>
                  <a:off x="2550947"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17" name="Rechthoek 16">
                  <a:extLst>
                    <a:ext uri="{FF2B5EF4-FFF2-40B4-BE49-F238E27FC236}">
                      <a16:creationId xmlns:a16="http://schemas.microsoft.com/office/drawing/2014/main" id="{687EBB2E-45A7-B161-B16F-3D23F8782A86}"/>
                    </a:ext>
                  </a:extLst>
                </p:cNvPr>
                <p:cNvSpPr/>
                <p:nvPr/>
              </p:nvSpPr>
              <p:spPr>
                <a:xfrm>
                  <a:off x="8533557" y="6443671"/>
                  <a:ext cx="1807375"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18" name="Rechthoek 17">
                  <a:extLst>
                    <a:ext uri="{FF2B5EF4-FFF2-40B4-BE49-F238E27FC236}">
                      <a16:creationId xmlns:a16="http://schemas.microsoft.com/office/drawing/2014/main" id="{17176624-608F-790E-6640-0ACA5EF0D3D2}"/>
                    </a:ext>
                  </a:extLst>
                </p:cNvPr>
                <p:cNvSpPr/>
                <p:nvPr/>
              </p:nvSpPr>
              <p:spPr>
                <a:xfrm>
                  <a:off x="6563006" y="6438085"/>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19" name="Rechthoek 18">
                  <a:extLst>
                    <a:ext uri="{FF2B5EF4-FFF2-40B4-BE49-F238E27FC236}">
                      <a16:creationId xmlns:a16="http://schemas.microsoft.com/office/drawing/2014/main" id="{88D00B92-BE8B-2F03-1440-78261ED37217}"/>
                    </a:ext>
                  </a:extLst>
                </p:cNvPr>
                <p:cNvSpPr/>
                <p:nvPr/>
              </p:nvSpPr>
              <p:spPr>
                <a:xfrm>
                  <a:off x="4592455"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20" name="Rechthoek 19">
                  <a:extLst>
                    <a:ext uri="{FF2B5EF4-FFF2-40B4-BE49-F238E27FC236}">
                      <a16:creationId xmlns:a16="http://schemas.microsoft.com/office/drawing/2014/main" id="{785E03BD-99B4-E581-8F20-7C10CC8A88EB}"/>
                    </a:ext>
                  </a:extLst>
                </p:cNvPr>
                <p:cNvSpPr/>
                <p:nvPr/>
              </p:nvSpPr>
              <p:spPr>
                <a:xfrm>
                  <a:off x="549663" y="6443671"/>
                  <a:ext cx="1807373" cy="387976"/>
                </a:xfrm>
                <a:prstGeom prst="rect">
                  <a:avLst/>
                </a:prstGeom>
                <a:solidFill>
                  <a:srgbClr val="6B9F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pic>
              <p:nvPicPr>
                <p:cNvPr id="42" name="Graphic 41" descr="Roos met effen opvulling">
                  <a:extLst>
                    <a:ext uri="{FF2B5EF4-FFF2-40B4-BE49-F238E27FC236}">
                      <a16:creationId xmlns:a16="http://schemas.microsoft.com/office/drawing/2014/main" id="{805B5610-855E-245C-4878-77F6D9763A7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84407" y="6468382"/>
                  <a:ext cx="338554" cy="338554"/>
                </a:xfrm>
                <a:prstGeom prst="rect">
                  <a:avLst/>
                </a:prstGeom>
              </p:spPr>
            </p:pic>
            <p:pic>
              <p:nvPicPr>
                <p:cNvPr id="44" name="Graphic 43" descr="Tandwielen met effen opvulling">
                  <a:extLst>
                    <a:ext uri="{FF2B5EF4-FFF2-40B4-BE49-F238E27FC236}">
                      <a16:creationId xmlns:a16="http://schemas.microsoft.com/office/drawing/2014/main" id="{3C927416-2A82-01FF-07C3-7C89599F6F1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851299" y="6436563"/>
                  <a:ext cx="421822" cy="421822"/>
                </a:xfrm>
                <a:prstGeom prst="rect">
                  <a:avLst/>
                </a:prstGeom>
              </p:spPr>
            </p:pic>
            <p:pic>
              <p:nvPicPr>
                <p:cNvPr id="45" name="Graphic 44" descr="Controlelijst met effen opvulling">
                  <a:extLst>
                    <a:ext uri="{FF2B5EF4-FFF2-40B4-BE49-F238E27FC236}">
                      <a16:creationId xmlns:a16="http://schemas.microsoft.com/office/drawing/2014/main" id="{F80E3FA8-E77C-0252-EBBD-04D4B6C7C29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913272" y="6467743"/>
                  <a:ext cx="362517" cy="362517"/>
                </a:xfrm>
                <a:prstGeom prst="rect">
                  <a:avLst/>
                </a:prstGeom>
              </p:spPr>
            </p:pic>
            <p:pic>
              <p:nvPicPr>
                <p:cNvPr id="46" name="Graphic 45" descr="Chatballon met effen opvulling">
                  <a:extLst>
                    <a:ext uri="{FF2B5EF4-FFF2-40B4-BE49-F238E27FC236}">
                      <a16:creationId xmlns:a16="http://schemas.microsoft.com/office/drawing/2014/main" id="{10BD8563-2949-A72E-D227-7303D554F67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751077" y="6436563"/>
                  <a:ext cx="421543" cy="421543"/>
                </a:xfrm>
                <a:prstGeom prst="rect">
                  <a:avLst/>
                </a:prstGeom>
              </p:spPr>
            </p:pic>
            <p:pic>
              <p:nvPicPr>
                <p:cNvPr id="47" name="Graphic 46" descr="Gebruiker met effen opvulling">
                  <a:extLst>
                    <a:ext uri="{FF2B5EF4-FFF2-40B4-BE49-F238E27FC236}">
                      <a16:creationId xmlns:a16="http://schemas.microsoft.com/office/drawing/2014/main" id="{F9CA489B-CCD2-67CD-1A0C-3CCC5B7DC0C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700085" y="6430103"/>
                  <a:ext cx="401564" cy="401564"/>
                </a:xfrm>
                <a:prstGeom prst="rect">
                  <a:avLst/>
                </a:prstGeom>
              </p:spPr>
            </p:pic>
          </p:grpSp>
          <p:sp>
            <p:nvSpPr>
              <p:cNvPr id="15" name="Freeform 9">
                <a:extLst>
                  <a:ext uri="{FF2B5EF4-FFF2-40B4-BE49-F238E27FC236}">
                    <a16:creationId xmlns:a16="http://schemas.microsoft.com/office/drawing/2014/main" id="{3492E30D-EF8B-BBFD-E04B-3D1F840F8DAB}"/>
                  </a:ext>
                </a:extLst>
              </p:cNvPr>
              <p:cNvSpPr/>
              <p:nvPr/>
            </p:nvSpPr>
            <p:spPr>
              <a:xfrm>
                <a:off x="10331048" y="6376815"/>
                <a:ext cx="1678497" cy="401565"/>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7" name="Tekstvak 6">
              <a:extLst>
                <a:ext uri="{FF2B5EF4-FFF2-40B4-BE49-F238E27FC236}">
                  <a16:creationId xmlns:a16="http://schemas.microsoft.com/office/drawing/2014/main" id="{EB2D3397-790B-A9E1-66FF-1B67A4C4034A}"/>
                </a:ext>
              </a:extLst>
            </p:cNvPr>
            <p:cNvSpPr txBox="1"/>
            <p:nvPr/>
          </p:nvSpPr>
          <p:spPr>
            <a:xfrm>
              <a:off x="1059128" y="6402854"/>
              <a:ext cx="649537" cy="338554"/>
            </a:xfrm>
            <a:prstGeom prst="rect">
              <a:avLst/>
            </a:prstGeom>
            <a:noFill/>
          </p:spPr>
          <p:txBody>
            <a:bodyPr wrap="none" rtlCol="0">
              <a:spAutoFit/>
            </a:bodyPr>
            <a:lstStyle/>
            <a:p>
              <a:r>
                <a:rPr lang="en-US" sz="1600" dirty="0">
                  <a:solidFill>
                    <a:srgbClr val="CADFE1"/>
                  </a:solidFill>
                </a:rPr>
                <a:t>Begin</a:t>
              </a:r>
            </a:p>
          </p:txBody>
        </p:sp>
        <p:sp>
          <p:nvSpPr>
            <p:cNvPr id="8" name="Tekstvak 7">
              <a:extLst>
                <a:ext uri="{FF2B5EF4-FFF2-40B4-BE49-F238E27FC236}">
                  <a16:creationId xmlns:a16="http://schemas.microsoft.com/office/drawing/2014/main" id="{4C3E4630-A64F-5A25-EF80-8EC543EB1808}"/>
                </a:ext>
              </a:extLst>
            </p:cNvPr>
            <p:cNvSpPr txBox="1"/>
            <p:nvPr/>
          </p:nvSpPr>
          <p:spPr>
            <a:xfrm>
              <a:off x="3147346" y="6408684"/>
              <a:ext cx="804707" cy="338554"/>
            </a:xfrm>
            <a:prstGeom prst="rect">
              <a:avLst/>
            </a:prstGeom>
            <a:noFill/>
          </p:spPr>
          <p:txBody>
            <a:bodyPr wrap="none" rtlCol="0">
              <a:spAutoFit/>
            </a:bodyPr>
            <a:lstStyle/>
            <a:p>
              <a:r>
                <a:rPr lang="en-US" sz="1600" dirty="0">
                  <a:solidFill>
                    <a:srgbClr val="CADFE1"/>
                  </a:solidFill>
                </a:rPr>
                <a:t>Richt in</a:t>
              </a:r>
            </a:p>
          </p:txBody>
        </p:sp>
        <p:sp>
          <p:nvSpPr>
            <p:cNvPr id="9" name="Tekstvak 8">
              <a:extLst>
                <a:ext uri="{FF2B5EF4-FFF2-40B4-BE49-F238E27FC236}">
                  <a16:creationId xmlns:a16="http://schemas.microsoft.com/office/drawing/2014/main" id="{25F5C47F-507B-2845-3958-6A5137472EF4}"/>
                </a:ext>
              </a:extLst>
            </p:cNvPr>
            <p:cNvSpPr txBox="1"/>
            <p:nvPr/>
          </p:nvSpPr>
          <p:spPr>
            <a:xfrm>
              <a:off x="5187784" y="6411723"/>
              <a:ext cx="826252" cy="338554"/>
            </a:xfrm>
            <a:prstGeom prst="rect">
              <a:avLst/>
            </a:prstGeom>
            <a:noFill/>
          </p:spPr>
          <p:txBody>
            <a:bodyPr wrap="none" rtlCol="0">
              <a:spAutoFit/>
            </a:bodyPr>
            <a:lstStyle/>
            <a:p>
              <a:r>
                <a:rPr lang="en-US" sz="1600" dirty="0">
                  <a:solidFill>
                    <a:srgbClr val="CADFE1"/>
                  </a:solidFill>
                </a:rPr>
                <a:t>Pak aan</a:t>
              </a:r>
            </a:p>
          </p:txBody>
        </p:sp>
        <p:sp>
          <p:nvSpPr>
            <p:cNvPr id="11" name="Tekstvak 10">
              <a:extLst>
                <a:ext uri="{FF2B5EF4-FFF2-40B4-BE49-F238E27FC236}">
                  <a16:creationId xmlns:a16="http://schemas.microsoft.com/office/drawing/2014/main" id="{2B8EA39B-BCC3-D0B5-6BE4-036E0FBF4B82}"/>
                </a:ext>
              </a:extLst>
            </p:cNvPr>
            <p:cNvSpPr txBox="1"/>
            <p:nvPr/>
          </p:nvSpPr>
          <p:spPr>
            <a:xfrm>
              <a:off x="6988050" y="6403533"/>
              <a:ext cx="1146981" cy="338554"/>
            </a:xfrm>
            <a:prstGeom prst="rect">
              <a:avLst/>
            </a:prstGeom>
            <a:noFill/>
          </p:spPr>
          <p:txBody>
            <a:bodyPr wrap="none" rtlCol="0">
              <a:spAutoFit/>
            </a:bodyPr>
            <a:lstStyle/>
            <a:p>
              <a:r>
                <a:rPr lang="en-US" sz="1600" dirty="0">
                  <a:solidFill>
                    <a:srgbClr val="CADFE1"/>
                  </a:solidFill>
                </a:rPr>
                <a:t>Meet - deel</a:t>
              </a:r>
            </a:p>
          </p:txBody>
        </p:sp>
        <p:sp>
          <p:nvSpPr>
            <p:cNvPr id="12" name="Tekstvak 11">
              <a:extLst>
                <a:ext uri="{FF2B5EF4-FFF2-40B4-BE49-F238E27FC236}">
                  <a16:creationId xmlns:a16="http://schemas.microsoft.com/office/drawing/2014/main" id="{F873246A-8ADA-E09D-704A-62D1E4568CBC}"/>
                </a:ext>
              </a:extLst>
            </p:cNvPr>
            <p:cNvSpPr txBox="1"/>
            <p:nvPr/>
          </p:nvSpPr>
          <p:spPr>
            <a:xfrm>
              <a:off x="8923065" y="6411723"/>
              <a:ext cx="1225528" cy="338554"/>
            </a:xfrm>
            <a:prstGeom prst="rect">
              <a:avLst/>
            </a:prstGeom>
            <a:noFill/>
          </p:spPr>
          <p:txBody>
            <a:bodyPr wrap="none" rtlCol="0">
              <a:spAutoFit/>
            </a:bodyPr>
            <a:lstStyle/>
            <a:p>
              <a:r>
                <a:rPr lang="en-US" sz="1600" dirty="0">
                  <a:solidFill>
                    <a:srgbClr val="CADFE1"/>
                  </a:solidFill>
                </a:rPr>
                <a:t>Werk samen</a:t>
              </a:r>
            </a:p>
          </p:txBody>
        </p:sp>
      </p:grpSp>
    </p:spTree>
    <p:extLst>
      <p:ext uri="{BB962C8B-B14F-4D97-AF65-F5344CB8AC3E}">
        <p14:creationId xmlns:p14="http://schemas.microsoft.com/office/powerpoint/2010/main" val="32272368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DE0DC-5E83-E870-F1B3-77F4CA6BEC58}"/>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3D1D988A-00ED-10AB-5B86-99F4CCF55A9C}"/>
              </a:ext>
            </a:extLst>
          </p:cNvPr>
          <p:cNvSpPr txBox="1"/>
          <p:nvPr/>
        </p:nvSpPr>
        <p:spPr>
          <a:xfrm>
            <a:off x="511304" y="228600"/>
            <a:ext cx="8295985" cy="1015534"/>
          </a:xfrm>
          <a:prstGeom prst="rect">
            <a:avLst/>
          </a:prstGeom>
          <a:noFill/>
        </p:spPr>
        <p:txBody>
          <a:bodyPr wrap="square" rtlCol="0">
            <a:spAutoFit/>
          </a:bodyPr>
          <a:lstStyle/>
          <a:p>
            <a:r>
              <a:rPr lang="en-US" sz="5999" dirty="0">
                <a:solidFill>
                  <a:srgbClr val="B88E00"/>
                </a:solidFill>
              </a:rPr>
              <a:t>Case: Hoe </a:t>
            </a:r>
            <a:r>
              <a:rPr lang="en-US" sz="5999" dirty="0" err="1">
                <a:solidFill>
                  <a:srgbClr val="B88E00"/>
                </a:solidFill>
              </a:rPr>
              <a:t>verder</a:t>
            </a:r>
            <a:r>
              <a:rPr lang="en-US" sz="5999" dirty="0">
                <a:solidFill>
                  <a:srgbClr val="B88E00"/>
                </a:solidFill>
              </a:rPr>
              <a:t>? </a:t>
            </a:r>
            <a:endParaRPr lang="en-US" sz="5999" dirty="0">
              <a:solidFill>
                <a:schemeClr val="tx1">
                  <a:lumMod val="50000"/>
                  <a:lumOff val="50000"/>
                </a:schemeClr>
              </a:solidFill>
            </a:endParaRPr>
          </a:p>
        </p:txBody>
      </p:sp>
      <p:sp>
        <p:nvSpPr>
          <p:cNvPr id="5" name="Rechthoek 4">
            <a:extLst>
              <a:ext uri="{FF2B5EF4-FFF2-40B4-BE49-F238E27FC236}">
                <a16:creationId xmlns:a16="http://schemas.microsoft.com/office/drawing/2014/main" id="{49423F5C-EAA8-C9B5-A726-0771F603FB14}"/>
              </a:ext>
            </a:extLst>
          </p:cNvPr>
          <p:cNvSpPr/>
          <p:nvPr/>
        </p:nvSpPr>
        <p:spPr>
          <a:xfrm>
            <a:off x="6994570" y="2757576"/>
            <a:ext cx="6105002" cy="3026626"/>
          </a:xfrm>
          <a:prstGeom prst="rect">
            <a:avLst/>
          </a:prstGeom>
        </p:spPr>
        <p:txBody>
          <a:bodyPr vert="horz" lIns="91440" tIns="45720" rIns="91440" bIns="45720" rtlCol="0">
            <a:normAutofit/>
          </a:bodyPr>
          <a:lstStyle/>
          <a:p>
            <a:pPr marL="179687" indent="-205084">
              <a:lnSpc>
                <a:spcPct val="150000"/>
              </a:lnSpc>
              <a:spcBef>
                <a:spcPts val="600"/>
              </a:spcBef>
            </a:pPr>
            <a:br>
              <a:rPr lang="en-US" sz="1100">
                <a:highlight>
                  <a:srgbClr val="FFFF00"/>
                </a:highlight>
              </a:rPr>
            </a:br>
            <a:endParaRPr lang="en-US" sz="1100"/>
          </a:p>
        </p:txBody>
      </p:sp>
      <p:sp>
        <p:nvSpPr>
          <p:cNvPr id="10" name="Rectangle 2">
            <a:extLst>
              <a:ext uri="{FF2B5EF4-FFF2-40B4-BE49-F238E27FC236}">
                <a16:creationId xmlns:a16="http://schemas.microsoft.com/office/drawing/2014/main" id="{CBD737BE-0F13-57C6-AFED-81828BC6BA69}"/>
              </a:ext>
            </a:extLst>
          </p:cNvPr>
          <p:cNvSpPr>
            <a:spLocks noChangeArrowheads="1"/>
          </p:cNvSpPr>
          <p:nvPr/>
        </p:nvSpPr>
        <p:spPr bwMode="auto">
          <a:xfrm>
            <a:off x="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2" name="Tekstvak 41">
            <a:extLst>
              <a:ext uri="{FF2B5EF4-FFF2-40B4-BE49-F238E27FC236}">
                <a16:creationId xmlns:a16="http://schemas.microsoft.com/office/drawing/2014/main" id="{3EA2F548-6246-31CE-35CC-6A19F7BCE14C}"/>
              </a:ext>
            </a:extLst>
          </p:cNvPr>
          <p:cNvSpPr txBox="1"/>
          <p:nvPr/>
        </p:nvSpPr>
        <p:spPr>
          <a:xfrm>
            <a:off x="531742" y="1493256"/>
            <a:ext cx="10638554" cy="4770537"/>
          </a:xfrm>
          <a:prstGeom prst="rect">
            <a:avLst/>
          </a:prstGeom>
          <a:noFill/>
        </p:spPr>
        <p:txBody>
          <a:bodyPr wrap="square" rtlCol="0">
            <a:spAutoFit/>
          </a:bodyPr>
          <a:lstStyle/>
          <a:p>
            <a:r>
              <a:rPr lang="nl-NL" dirty="0">
                <a:solidFill>
                  <a:schemeClr val="tx1">
                    <a:lumMod val="65000"/>
                    <a:lumOff val="35000"/>
                  </a:schemeClr>
                </a:solidFill>
              </a:rPr>
              <a:t>Van Maison Vermeer wordt dus het volgende vereist, gevraagd en verwacht:</a:t>
            </a:r>
          </a:p>
          <a:p>
            <a:endParaRPr lang="nl-NL" dirty="0">
              <a:solidFill>
                <a:schemeClr val="tx1">
                  <a:lumMod val="65000"/>
                  <a:lumOff val="35000"/>
                </a:schemeClr>
              </a:solidFill>
            </a:endParaRPr>
          </a:p>
          <a:p>
            <a:pPr marL="285721" indent="-285721">
              <a:lnSpc>
                <a:spcPts val="3000"/>
              </a:lnSpc>
              <a:buClr>
                <a:srgbClr val="B88E00"/>
              </a:buClr>
              <a:buSzPct val="80000"/>
              <a:buFont typeface="Wingdings" pitchFamily="2" charset="2"/>
              <a:buChar char="Ø"/>
            </a:pPr>
            <a:r>
              <a:rPr lang="nl-NL" dirty="0">
                <a:solidFill>
                  <a:schemeClr val="tx1">
                    <a:lumMod val="65000"/>
                    <a:lumOff val="35000"/>
                  </a:schemeClr>
                </a:solidFill>
              </a:rPr>
              <a:t>Dwangarbeid verordening (FLR) voor alle ketens</a:t>
            </a:r>
          </a:p>
          <a:p>
            <a:pPr marL="285721" indent="-285721">
              <a:lnSpc>
                <a:spcPts val="3000"/>
              </a:lnSpc>
              <a:buClr>
                <a:srgbClr val="B88E00"/>
              </a:buClr>
              <a:buSzPct val="80000"/>
              <a:buFont typeface="Wingdings" pitchFamily="2" charset="2"/>
              <a:buChar char="Ø"/>
            </a:pPr>
            <a:r>
              <a:rPr lang="nl-NL" dirty="0">
                <a:solidFill>
                  <a:schemeClr val="tx1">
                    <a:lumMod val="65000"/>
                    <a:lumOff val="35000"/>
                  </a:schemeClr>
                </a:solidFill>
              </a:rPr>
              <a:t>Ontbossingswetgeving (EUDR) voor cacao en palmolie</a:t>
            </a:r>
          </a:p>
          <a:p>
            <a:pPr marL="285721" indent="-285721">
              <a:lnSpc>
                <a:spcPts val="3000"/>
              </a:lnSpc>
              <a:buClr>
                <a:srgbClr val="B88E00"/>
              </a:buClr>
              <a:buSzPct val="80000"/>
              <a:buFont typeface="Wingdings" pitchFamily="2" charset="2"/>
              <a:buChar char="Ø"/>
            </a:pPr>
            <a:r>
              <a:rPr lang="nl-NL" dirty="0">
                <a:solidFill>
                  <a:schemeClr val="tx1">
                    <a:lumMod val="65000"/>
                    <a:lumOff val="35000"/>
                  </a:schemeClr>
                </a:solidFill>
              </a:rPr>
              <a:t>Batterijenverordening (EUBR) voor (bepaalde grondstoffen van) de batterij in de </a:t>
            </a:r>
            <a:r>
              <a:rPr lang="nl-NL" dirty="0" err="1">
                <a:solidFill>
                  <a:schemeClr val="tx1">
                    <a:lumMod val="65000"/>
                    <a:lumOff val="35000"/>
                  </a:schemeClr>
                </a:solidFill>
              </a:rPr>
              <a:t>tempereermachine</a:t>
            </a:r>
            <a:endParaRPr lang="nl-NL" dirty="0">
              <a:solidFill>
                <a:schemeClr val="tx1">
                  <a:lumMod val="65000"/>
                  <a:lumOff val="35000"/>
                </a:schemeClr>
              </a:solidFill>
            </a:endParaRPr>
          </a:p>
          <a:p>
            <a:pPr marL="285721" indent="-285721">
              <a:lnSpc>
                <a:spcPts val="3000"/>
              </a:lnSpc>
              <a:buClr>
                <a:srgbClr val="B88E00"/>
              </a:buClr>
              <a:buSzPct val="80000"/>
              <a:buFont typeface="Wingdings" pitchFamily="2" charset="2"/>
              <a:buChar char="Ø"/>
            </a:pPr>
            <a:r>
              <a:rPr lang="nl-NL" dirty="0">
                <a:solidFill>
                  <a:schemeClr val="tx1">
                    <a:lumMod val="65000"/>
                    <a:lumOff val="35000"/>
                  </a:schemeClr>
                </a:solidFill>
              </a:rPr>
              <a:t>PPWR voor verpakkingen die het bedrijf op de markt brengt of ontvangt bij de inkoop van producten</a:t>
            </a:r>
          </a:p>
          <a:p>
            <a:pPr marL="285721" indent="-285721">
              <a:lnSpc>
                <a:spcPts val="3000"/>
              </a:lnSpc>
              <a:buClr>
                <a:srgbClr val="B88E00"/>
              </a:buClr>
              <a:buSzPct val="80000"/>
              <a:buFont typeface="Wingdings" pitchFamily="2" charset="2"/>
              <a:buChar char="Ø"/>
            </a:pPr>
            <a:r>
              <a:rPr lang="nl-NL" dirty="0">
                <a:solidFill>
                  <a:schemeClr val="tx1">
                    <a:lumMod val="65000"/>
                    <a:lumOff val="35000"/>
                  </a:schemeClr>
                </a:solidFill>
              </a:rPr>
              <a:t>LCA voor de Koningsbonbon van een grote afnemer</a:t>
            </a:r>
          </a:p>
          <a:p>
            <a:pPr marL="285721" indent="-285721">
              <a:lnSpc>
                <a:spcPts val="3000"/>
              </a:lnSpc>
              <a:buClr>
                <a:srgbClr val="B88E00"/>
              </a:buClr>
              <a:buSzPct val="80000"/>
              <a:buFont typeface="Wingdings" pitchFamily="2" charset="2"/>
              <a:buChar char="Ø"/>
            </a:pPr>
            <a:r>
              <a:rPr lang="nl-NL" dirty="0">
                <a:solidFill>
                  <a:schemeClr val="tx1">
                    <a:lumMod val="65000"/>
                    <a:lumOff val="35000"/>
                  </a:schemeClr>
                </a:solidFill>
              </a:rPr>
              <a:t>Invullen vragenlijsten voor CSRD en CSDDD data van klanten</a:t>
            </a:r>
          </a:p>
          <a:p>
            <a:pPr marL="285721" indent="-285721">
              <a:lnSpc>
                <a:spcPts val="3000"/>
              </a:lnSpc>
              <a:buClr>
                <a:srgbClr val="B88E00"/>
              </a:buClr>
              <a:buSzPct val="80000"/>
              <a:buFont typeface="Wingdings" pitchFamily="2" charset="2"/>
              <a:buChar char="Ø"/>
            </a:pPr>
            <a:r>
              <a:rPr lang="nl-NL" dirty="0">
                <a:solidFill>
                  <a:schemeClr val="tx1">
                    <a:lumMod val="65000"/>
                    <a:lumOff val="35000"/>
                  </a:schemeClr>
                </a:solidFill>
              </a:rPr>
              <a:t>Implementeren van het OESO 6-stappenmodel voor due diligence door de overheid</a:t>
            </a:r>
          </a:p>
          <a:p>
            <a:pPr>
              <a:lnSpc>
                <a:spcPts val="3000"/>
              </a:lnSpc>
              <a:buClr>
                <a:srgbClr val="B88E00"/>
              </a:buClr>
              <a:buSzPct val="80000"/>
            </a:pPr>
            <a:endParaRPr lang="nl-NL" dirty="0">
              <a:solidFill>
                <a:schemeClr val="tx1">
                  <a:lumMod val="65000"/>
                  <a:lumOff val="35000"/>
                </a:schemeClr>
              </a:solidFill>
            </a:endParaRPr>
          </a:p>
          <a:p>
            <a:pPr>
              <a:lnSpc>
                <a:spcPts val="3000"/>
              </a:lnSpc>
              <a:buClr>
                <a:srgbClr val="B88E00"/>
              </a:buClr>
              <a:buSzPct val="80000"/>
            </a:pPr>
            <a:r>
              <a:rPr lang="nl-NL" dirty="0">
                <a:solidFill>
                  <a:schemeClr val="tx1">
                    <a:lumMod val="65000"/>
                    <a:lumOff val="35000"/>
                  </a:schemeClr>
                </a:solidFill>
              </a:rPr>
              <a:t>Hoe pakt Maison Vermeer dit op?</a:t>
            </a:r>
          </a:p>
          <a:p>
            <a:pPr marL="285721" indent="-285721">
              <a:lnSpc>
                <a:spcPts val="3000"/>
              </a:lnSpc>
              <a:buClr>
                <a:srgbClr val="B88E00"/>
              </a:buClr>
              <a:buSzPct val="80000"/>
              <a:buFont typeface="Wingdings" pitchFamily="2" charset="2"/>
              <a:buChar char="Ø"/>
            </a:pPr>
            <a:endParaRPr lang="nl-NL" dirty="0">
              <a:solidFill>
                <a:schemeClr val="tx1">
                  <a:lumMod val="65000"/>
                  <a:lumOff val="35000"/>
                </a:schemeClr>
              </a:solidFill>
            </a:endParaRPr>
          </a:p>
          <a:p>
            <a:endParaRPr lang="nl-NL" dirty="0">
              <a:solidFill>
                <a:schemeClr val="tx1">
                  <a:lumMod val="65000"/>
                  <a:lumOff val="35000"/>
                </a:schemeClr>
              </a:solidFill>
            </a:endParaRPr>
          </a:p>
        </p:txBody>
      </p:sp>
      <p:sp>
        <p:nvSpPr>
          <p:cNvPr id="40" name="Afgeronde rechthoek 39">
            <a:extLst>
              <a:ext uri="{FF2B5EF4-FFF2-40B4-BE49-F238E27FC236}">
                <a16:creationId xmlns:a16="http://schemas.microsoft.com/office/drawing/2014/main" id="{1EE8CEF1-B3F9-FBDD-D19F-5F62779F6878}"/>
              </a:ext>
            </a:extLst>
          </p:cNvPr>
          <p:cNvSpPr/>
          <p:nvPr/>
        </p:nvSpPr>
        <p:spPr>
          <a:xfrm>
            <a:off x="10098433" y="-203165"/>
            <a:ext cx="1860951" cy="1941750"/>
          </a:xfrm>
          <a:prstGeom prst="roundRect">
            <a:avLst/>
          </a:prstGeom>
          <a:solidFill>
            <a:srgbClr val="FDF4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Ovaal 40">
            <a:extLst>
              <a:ext uri="{FF2B5EF4-FFF2-40B4-BE49-F238E27FC236}">
                <a16:creationId xmlns:a16="http://schemas.microsoft.com/office/drawing/2014/main" id="{551B3D66-C5EA-4367-F025-B5FC7146D1EB}"/>
              </a:ext>
            </a:extLst>
          </p:cNvPr>
          <p:cNvSpPr/>
          <p:nvPr/>
        </p:nvSpPr>
        <p:spPr>
          <a:xfrm>
            <a:off x="10207029" y="137032"/>
            <a:ext cx="1670493" cy="1601553"/>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ep 1">
            <a:extLst>
              <a:ext uri="{FF2B5EF4-FFF2-40B4-BE49-F238E27FC236}">
                <a16:creationId xmlns:a16="http://schemas.microsoft.com/office/drawing/2014/main" id="{9167963D-BE77-954D-CC3B-87047D653A0D}"/>
              </a:ext>
            </a:extLst>
          </p:cNvPr>
          <p:cNvGrpSpPr/>
          <p:nvPr/>
        </p:nvGrpSpPr>
        <p:grpSpPr>
          <a:xfrm>
            <a:off x="0" y="6280583"/>
            <a:ext cx="12192000" cy="573341"/>
            <a:chOff x="0" y="6280583"/>
            <a:chExt cx="12192000" cy="573341"/>
          </a:xfrm>
        </p:grpSpPr>
        <p:grpSp>
          <p:nvGrpSpPr>
            <p:cNvPr id="3" name="Groep 2">
              <a:extLst>
                <a:ext uri="{FF2B5EF4-FFF2-40B4-BE49-F238E27FC236}">
                  <a16:creationId xmlns:a16="http://schemas.microsoft.com/office/drawing/2014/main" id="{E4AFBB2F-F6C7-F9C4-D2B8-18FAD50B7352}"/>
                </a:ext>
              </a:extLst>
            </p:cNvPr>
            <p:cNvGrpSpPr/>
            <p:nvPr/>
          </p:nvGrpSpPr>
          <p:grpSpPr>
            <a:xfrm>
              <a:off x="0" y="6280583"/>
              <a:ext cx="12192000" cy="573341"/>
              <a:chOff x="0" y="6280583"/>
              <a:chExt cx="12192000" cy="573341"/>
            </a:xfrm>
          </p:grpSpPr>
          <p:sp>
            <p:nvSpPr>
              <p:cNvPr id="12" name="Rechthoek 11">
                <a:extLst>
                  <a:ext uri="{FF2B5EF4-FFF2-40B4-BE49-F238E27FC236}">
                    <a16:creationId xmlns:a16="http://schemas.microsoft.com/office/drawing/2014/main" id="{B8A13144-3C96-6191-E7E4-CD831699DC57}"/>
                  </a:ext>
                </a:extLst>
              </p:cNvPr>
              <p:cNvSpPr/>
              <p:nvPr/>
            </p:nvSpPr>
            <p:spPr>
              <a:xfrm>
                <a:off x="0" y="6280583"/>
                <a:ext cx="12192000" cy="573341"/>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grpSp>
            <p:nvGrpSpPr>
              <p:cNvPr id="13" name="Groep 12">
                <a:extLst>
                  <a:ext uri="{FF2B5EF4-FFF2-40B4-BE49-F238E27FC236}">
                    <a16:creationId xmlns:a16="http://schemas.microsoft.com/office/drawing/2014/main" id="{F6C273DD-364B-7F2F-C537-44D1F0B0217B}"/>
                  </a:ext>
                </a:extLst>
              </p:cNvPr>
              <p:cNvGrpSpPr/>
              <p:nvPr/>
            </p:nvGrpSpPr>
            <p:grpSpPr>
              <a:xfrm>
                <a:off x="201359" y="6364575"/>
                <a:ext cx="9791269" cy="428282"/>
                <a:chOff x="549663" y="6430103"/>
                <a:chExt cx="9791269" cy="428282"/>
              </a:xfrm>
            </p:grpSpPr>
            <p:sp>
              <p:nvSpPr>
                <p:cNvPr id="15" name="Rechthoek 14">
                  <a:extLst>
                    <a:ext uri="{FF2B5EF4-FFF2-40B4-BE49-F238E27FC236}">
                      <a16:creationId xmlns:a16="http://schemas.microsoft.com/office/drawing/2014/main" id="{C94D5D34-8654-8E49-78F1-66AC76268160}"/>
                    </a:ext>
                  </a:extLst>
                </p:cNvPr>
                <p:cNvSpPr/>
                <p:nvPr/>
              </p:nvSpPr>
              <p:spPr>
                <a:xfrm>
                  <a:off x="2550947"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16" name="Rechthoek 15">
                  <a:extLst>
                    <a:ext uri="{FF2B5EF4-FFF2-40B4-BE49-F238E27FC236}">
                      <a16:creationId xmlns:a16="http://schemas.microsoft.com/office/drawing/2014/main" id="{FB3AA149-B599-E79B-3B1D-20909039B5F1}"/>
                    </a:ext>
                  </a:extLst>
                </p:cNvPr>
                <p:cNvSpPr/>
                <p:nvPr/>
              </p:nvSpPr>
              <p:spPr>
                <a:xfrm>
                  <a:off x="8533557" y="6443671"/>
                  <a:ext cx="1807375"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17" name="Rechthoek 16">
                  <a:extLst>
                    <a:ext uri="{FF2B5EF4-FFF2-40B4-BE49-F238E27FC236}">
                      <a16:creationId xmlns:a16="http://schemas.microsoft.com/office/drawing/2014/main" id="{C6505D6F-E380-13FC-F3A0-9715C639C47B}"/>
                    </a:ext>
                  </a:extLst>
                </p:cNvPr>
                <p:cNvSpPr/>
                <p:nvPr/>
              </p:nvSpPr>
              <p:spPr>
                <a:xfrm>
                  <a:off x="6563006" y="6438085"/>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18" name="Rechthoek 17">
                  <a:extLst>
                    <a:ext uri="{FF2B5EF4-FFF2-40B4-BE49-F238E27FC236}">
                      <a16:creationId xmlns:a16="http://schemas.microsoft.com/office/drawing/2014/main" id="{4796681C-094B-E6E2-1EC9-8EC25017251F}"/>
                    </a:ext>
                  </a:extLst>
                </p:cNvPr>
                <p:cNvSpPr/>
                <p:nvPr/>
              </p:nvSpPr>
              <p:spPr>
                <a:xfrm>
                  <a:off x="4592455"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19" name="Rechthoek 18">
                  <a:extLst>
                    <a:ext uri="{FF2B5EF4-FFF2-40B4-BE49-F238E27FC236}">
                      <a16:creationId xmlns:a16="http://schemas.microsoft.com/office/drawing/2014/main" id="{747D5C39-523A-65F2-ADF0-955336F344D7}"/>
                    </a:ext>
                  </a:extLst>
                </p:cNvPr>
                <p:cNvSpPr/>
                <p:nvPr/>
              </p:nvSpPr>
              <p:spPr>
                <a:xfrm>
                  <a:off x="549663" y="6443671"/>
                  <a:ext cx="1807373" cy="387976"/>
                </a:xfrm>
                <a:prstGeom prst="rect">
                  <a:avLst/>
                </a:prstGeom>
                <a:solidFill>
                  <a:srgbClr val="6B9F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pic>
              <p:nvPicPr>
                <p:cNvPr id="43" name="Graphic 42" descr="Roos met effen opvulling">
                  <a:extLst>
                    <a:ext uri="{FF2B5EF4-FFF2-40B4-BE49-F238E27FC236}">
                      <a16:creationId xmlns:a16="http://schemas.microsoft.com/office/drawing/2014/main" id="{70BFB5CB-32F9-4688-A965-E634E3A54E0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4407" y="6468382"/>
                  <a:ext cx="338554" cy="338554"/>
                </a:xfrm>
                <a:prstGeom prst="rect">
                  <a:avLst/>
                </a:prstGeom>
              </p:spPr>
            </p:pic>
            <p:pic>
              <p:nvPicPr>
                <p:cNvPr id="44" name="Graphic 43" descr="Tandwielen met effen opvulling">
                  <a:extLst>
                    <a:ext uri="{FF2B5EF4-FFF2-40B4-BE49-F238E27FC236}">
                      <a16:creationId xmlns:a16="http://schemas.microsoft.com/office/drawing/2014/main" id="{4AB907AD-9CD1-170E-1B1E-454B845AF93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51299" y="6436563"/>
                  <a:ext cx="421822" cy="421822"/>
                </a:xfrm>
                <a:prstGeom prst="rect">
                  <a:avLst/>
                </a:prstGeom>
              </p:spPr>
            </p:pic>
            <p:pic>
              <p:nvPicPr>
                <p:cNvPr id="45" name="Graphic 44" descr="Controlelijst met effen opvulling">
                  <a:extLst>
                    <a:ext uri="{FF2B5EF4-FFF2-40B4-BE49-F238E27FC236}">
                      <a16:creationId xmlns:a16="http://schemas.microsoft.com/office/drawing/2014/main" id="{38841B16-F392-799D-5BCB-87CB70DF950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913272" y="6467743"/>
                  <a:ext cx="362517" cy="362517"/>
                </a:xfrm>
                <a:prstGeom prst="rect">
                  <a:avLst/>
                </a:prstGeom>
              </p:spPr>
            </p:pic>
            <p:pic>
              <p:nvPicPr>
                <p:cNvPr id="46" name="Graphic 45" descr="Chatballon met effen opvulling">
                  <a:extLst>
                    <a:ext uri="{FF2B5EF4-FFF2-40B4-BE49-F238E27FC236}">
                      <a16:creationId xmlns:a16="http://schemas.microsoft.com/office/drawing/2014/main" id="{B1B80B05-3DC8-3DBF-0F89-028694D47D1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751077" y="6436563"/>
                  <a:ext cx="421543" cy="421543"/>
                </a:xfrm>
                <a:prstGeom prst="rect">
                  <a:avLst/>
                </a:prstGeom>
              </p:spPr>
            </p:pic>
            <p:pic>
              <p:nvPicPr>
                <p:cNvPr id="47" name="Graphic 46" descr="Gebruiker met effen opvulling">
                  <a:extLst>
                    <a:ext uri="{FF2B5EF4-FFF2-40B4-BE49-F238E27FC236}">
                      <a16:creationId xmlns:a16="http://schemas.microsoft.com/office/drawing/2014/main" id="{B88EE972-9C5B-D73D-95A3-0322BBF30F0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700085" y="6430103"/>
                  <a:ext cx="401564" cy="401564"/>
                </a:xfrm>
                <a:prstGeom prst="rect">
                  <a:avLst/>
                </a:prstGeom>
              </p:spPr>
            </p:pic>
          </p:grpSp>
          <p:sp>
            <p:nvSpPr>
              <p:cNvPr id="14" name="Freeform 9">
                <a:extLst>
                  <a:ext uri="{FF2B5EF4-FFF2-40B4-BE49-F238E27FC236}">
                    <a16:creationId xmlns:a16="http://schemas.microsoft.com/office/drawing/2014/main" id="{45CA2BD8-48B4-E10C-DAD9-D9D70B9065CC}"/>
                  </a:ext>
                </a:extLst>
              </p:cNvPr>
              <p:cNvSpPr/>
              <p:nvPr/>
            </p:nvSpPr>
            <p:spPr>
              <a:xfrm>
                <a:off x="10331048" y="6376815"/>
                <a:ext cx="1678497" cy="401565"/>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6" name="Tekstvak 5">
              <a:extLst>
                <a:ext uri="{FF2B5EF4-FFF2-40B4-BE49-F238E27FC236}">
                  <a16:creationId xmlns:a16="http://schemas.microsoft.com/office/drawing/2014/main" id="{62751C8D-9587-CB8A-F5EA-265B9C5FF70D}"/>
                </a:ext>
              </a:extLst>
            </p:cNvPr>
            <p:cNvSpPr txBox="1"/>
            <p:nvPr/>
          </p:nvSpPr>
          <p:spPr>
            <a:xfrm>
              <a:off x="1059128" y="6402854"/>
              <a:ext cx="649537" cy="338554"/>
            </a:xfrm>
            <a:prstGeom prst="rect">
              <a:avLst/>
            </a:prstGeom>
            <a:noFill/>
          </p:spPr>
          <p:txBody>
            <a:bodyPr wrap="none" rtlCol="0">
              <a:spAutoFit/>
            </a:bodyPr>
            <a:lstStyle/>
            <a:p>
              <a:r>
                <a:rPr lang="en-US" sz="1600" dirty="0">
                  <a:solidFill>
                    <a:srgbClr val="CADFE1"/>
                  </a:solidFill>
                </a:rPr>
                <a:t>Begin</a:t>
              </a:r>
            </a:p>
          </p:txBody>
        </p:sp>
        <p:sp>
          <p:nvSpPr>
            <p:cNvPr id="7" name="Tekstvak 6">
              <a:extLst>
                <a:ext uri="{FF2B5EF4-FFF2-40B4-BE49-F238E27FC236}">
                  <a16:creationId xmlns:a16="http://schemas.microsoft.com/office/drawing/2014/main" id="{6CCCACDB-C00C-FE5B-0F98-9D768C3E031C}"/>
                </a:ext>
              </a:extLst>
            </p:cNvPr>
            <p:cNvSpPr txBox="1"/>
            <p:nvPr/>
          </p:nvSpPr>
          <p:spPr>
            <a:xfrm>
              <a:off x="3147346" y="6408684"/>
              <a:ext cx="804707" cy="338554"/>
            </a:xfrm>
            <a:prstGeom prst="rect">
              <a:avLst/>
            </a:prstGeom>
            <a:noFill/>
          </p:spPr>
          <p:txBody>
            <a:bodyPr wrap="none" rtlCol="0">
              <a:spAutoFit/>
            </a:bodyPr>
            <a:lstStyle/>
            <a:p>
              <a:r>
                <a:rPr lang="en-US" sz="1600" dirty="0">
                  <a:solidFill>
                    <a:srgbClr val="CADFE1"/>
                  </a:solidFill>
                </a:rPr>
                <a:t>Richt in</a:t>
              </a:r>
            </a:p>
          </p:txBody>
        </p:sp>
        <p:sp>
          <p:nvSpPr>
            <p:cNvPr id="8" name="Tekstvak 7">
              <a:extLst>
                <a:ext uri="{FF2B5EF4-FFF2-40B4-BE49-F238E27FC236}">
                  <a16:creationId xmlns:a16="http://schemas.microsoft.com/office/drawing/2014/main" id="{EF3245DC-8477-4A16-EF4D-27BDEA8DB01A}"/>
                </a:ext>
              </a:extLst>
            </p:cNvPr>
            <p:cNvSpPr txBox="1"/>
            <p:nvPr/>
          </p:nvSpPr>
          <p:spPr>
            <a:xfrm>
              <a:off x="5187784" y="6411723"/>
              <a:ext cx="826252" cy="338554"/>
            </a:xfrm>
            <a:prstGeom prst="rect">
              <a:avLst/>
            </a:prstGeom>
            <a:noFill/>
          </p:spPr>
          <p:txBody>
            <a:bodyPr wrap="none" rtlCol="0">
              <a:spAutoFit/>
            </a:bodyPr>
            <a:lstStyle/>
            <a:p>
              <a:r>
                <a:rPr lang="en-US" sz="1600" dirty="0">
                  <a:solidFill>
                    <a:srgbClr val="CADFE1"/>
                  </a:solidFill>
                </a:rPr>
                <a:t>Pak aan</a:t>
              </a:r>
            </a:p>
          </p:txBody>
        </p:sp>
        <p:sp>
          <p:nvSpPr>
            <p:cNvPr id="9" name="Tekstvak 8">
              <a:extLst>
                <a:ext uri="{FF2B5EF4-FFF2-40B4-BE49-F238E27FC236}">
                  <a16:creationId xmlns:a16="http://schemas.microsoft.com/office/drawing/2014/main" id="{4208C974-4970-DE0A-242E-C33C4449E658}"/>
                </a:ext>
              </a:extLst>
            </p:cNvPr>
            <p:cNvSpPr txBox="1"/>
            <p:nvPr/>
          </p:nvSpPr>
          <p:spPr>
            <a:xfrm>
              <a:off x="6988050" y="6403533"/>
              <a:ext cx="1146981" cy="338554"/>
            </a:xfrm>
            <a:prstGeom prst="rect">
              <a:avLst/>
            </a:prstGeom>
            <a:noFill/>
          </p:spPr>
          <p:txBody>
            <a:bodyPr wrap="none" rtlCol="0">
              <a:spAutoFit/>
            </a:bodyPr>
            <a:lstStyle/>
            <a:p>
              <a:r>
                <a:rPr lang="en-US" sz="1600" dirty="0">
                  <a:solidFill>
                    <a:srgbClr val="CADFE1"/>
                  </a:solidFill>
                </a:rPr>
                <a:t>Meet - deel</a:t>
              </a:r>
            </a:p>
          </p:txBody>
        </p:sp>
        <p:sp>
          <p:nvSpPr>
            <p:cNvPr id="11" name="Tekstvak 10">
              <a:extLst>
                <a:ext uri="{FF2B5EF4-FFF2-40B4-BE49-F238E27FC236}">
                  <a16:creationId xmlns:a16="http://schemas.microsoft.com/office/drawing/2014/main" id="{C6DC1C2D-4173-E859-65F6-A2414A45B228}"/>
                </a:ext>
              </a:extLst>
            </p:cNvPr>
            <p:cNvSpPr txBox="1"/>
            <p:nvPr/>
          </p:nvSpPr>
          <p:spPr>
            <a:xfrm>
              <a:off x="8923065" y="6411723"/>
              <a:ext cx="1225528" cy="338554"/>
            </a:xfrm>
            <a:prstGeom prst="rect">
              <a:avLst/>
            </a:prstGeom>
            <a:noFill/>
          </p:spPr>
          <p:txBody>
            <a:bodyPr wrap="none" rtlCol="0">
              <a:spAutoFit/>
            </a:bodyPr>
            <a:lstStyle/>
            <a:p>
              <a:r>
                <a:rPr lang="en-US" sz="1600" dirty="0">
                  <a:solidFill>
                    <a:srgbClr val="CADFE1"/>
                  </a:solidFill>
                </a:rPr>
                <a:t>Werk samen</a:t>
              </a:r>
            </a:p>
          </p:txBody>
        </p:sp>
      </p:grpSp>
    </p:spTree>
    <p:extLst>
      <p:ext uri="{BB962C8B-B14F-4D97-AF65-F5344CB8AC3E}">
        <p14:creationId xmlns:p14="http://schemas.microsoft.com/office/powerpoint/2010/main" val="34810716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85B27-4D42-A239-F3F6-37B449C84170}"/>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774F2D0E-3A45-520A-592F-1A88084CDDC4}"/>
              </a:ext>
            </a:extLst>
          </p:cNvPr>
          <p:cNvSpPr txBox="1"/>
          <p:nvPr/>
        </p:nvSpPr>
        <p:spPr>
          <a:xfrm>
            <a:off x="324828" y="413266"/>
            <a:ext cx="9759027" cy="1015534"/>
          </a:xfrm>
          <a:prstGeom prst="rect">
            <a:avLst/>
          </a:prstGeom>
          <a:noFill/>
        </p:spPr>
        <p:txBody>
          <a:bodyPr wrap="square" rtlCol="0">
            <a:spAutoFit/>
          </a:bodyPr>
          <a:lstStyle/>
          <a:p>
            <a:r>
              <a:rPr lang="en-US" sz="5999" dirty="0">
                <a:solidFill>
                  <a:srgbClr val="B88E00"/>
                </a:solidFill>
              </a:rPr>
              <a:t>Case: Samenhang algemeen </a:t>
            </a:r>
            <a:endParaRPr lang="en-US" sz="5999" dirty="0">
              <a:solidFill>
                <a:schemeClr val="tx1">
                  <a:lumMod val="50000"/>
                  <a:lumOff val="50000"/>
                </a:schemeClr>
              </a:solidFill>
            </a:endParaRPr>
          </a:p>
        </p:txBody>
      </p:sp>
      <p:sp>
        <p:nvSpPr>
          <p:cNvPr id="5" name="Rechthoek 4">
            <a:extLst>
              <a:ext uri="{FF2B5EF4-FFF2-40B4-BE49-F238E27FC236}">
                <a16:creationId xmlns:a16="http://schemas.microsoft.com/office/drawing/2014/main" id="{9D36C6AF-50FA-9329-0C38-D0583DE6EA04}"/>
              </a:ext>
            </a:extLst>
          </p:cNvPr>
          <p:cNvSpPr/>
          <p:nvPr/>
        </p:nvSpPr>
        <p:spPr>
          <a:xfrm>
            <a:off x="6994570" y="2757576"/>
            <a:ext cx="6105002" cy="3026626"/>
          </a:xfrm>
          <a:prstGeom prst="rect">
            <a:avLst/>
          </a:prstGeom>
        </p:spPr>
        <p:txBody>
          <a:bodyPr vert="horz" lIns="91440" tIns="45720" rIns="91440" bIns="45720" rtlCol="0">
            <a:normAutofit/>
          </a:bodyPr>
          <a:lstStyle/>
          <a:p>
            <a:pPr marL="179687" indent="-205084">
              <a:lnSpc>
                <a:spcPct val="150000"/>
              </a:lnSpc>
              <a:spcBef>
                <a:spcPts val="600"/>
              </a:spcBef>
            </a:pPr>
            <a:br>
              <a:rPr lang="en-US" sz="1100">
                <a:highlight>
                  <a:srgbClr val="FFFF00"/>
                </a:highlight>
              </a:rPr>
            </a:br>
            <a:endParaRPr lang="en-US" sz="1100"/>
          </a:p>
        </p:txBody>
      </p:sp>
      <p:sp>
        <p:nvSpPr>
          <p:cNvPr id="10" name="Rectangle 2">
            <a:extLst>
              <a:ext uri="{FF2B5EF4-FFF2-40B4-BE49-F238E27FC236}">
                <a16:creationId xmlns:a16="http://schemas.microsoft.com/office/drawing/2014/main" id="{A9B0EFB8-8F57-3271-D02C-D96232CA2D73}"/>
              </a:ext>
            </a:extLst>
          </p:cNvPr>
          <p:cNvSpPr>
            <a:spLocks noChangeArrowheads="1"/>
          </p:cNvSpPr>
          <p:nvPr/>
        </p:nvSpPr>
        <p:spPr bwMode="auto">
          <a:xfrm>
            <a:off x="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 name="Afgeronde rechthoek 2">
            <a:extLst>
              <a:ext uri="{FF2B5EF4-FFF2-40B4-BE49-F238E27FC236}">
                <a16:creationId xmlns:a16="http://schemas.microsoft.com/office/drawing/2014/main" id="{BAA6CEBA-B75B-9184-F34D-D2AAC998287E}"/>
              </a:ext>
            </a:extLst>
          </p:cNvPr>
          <p:cNvSpPr/>
          <p:nvPr/>
        </p:nvSpPr>
        <p:spPr>
          <a:xfrm>
            <a:off x="10098433" y="-203165"/>
            <a:ext cx="1860951" cy="1941750"/>
          </a:xfrm>
          <a:prstGeom prst="roundRect">
            <a:avLst/>
          </a:prstGeom>
          <a:solidFill>
            <a:srgbClr val="FDF4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al 5">
            <a:extLst>
              <a:ext uri="{FF2B5EF4-FFF2-40B4-BE49-F238E27FC236}">
                <a16:creationId xmlns:a16="http://schemas.microsoft.com/office/drawing/2014/main" id="{66C7A2CE-F3F9-E6F4-43DA-1F4E48438521}"/>
              </a:ext>
            </a:extLst>
          </p:cNvPr>
          <p:cNvSpPr/>
          <p:nvPr/>
        </p:nvSpPr>
        <p:spPr>
          <a:xfrm>
            <a:off x="10207029" y="137032"/>
            <a:ext cx="1670493" cy="1601553"/>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7" name="Tabel 6">
            <a:extLst>
              <a:ext uri="{FF2B5EF4-FFF2-40B4-BE49-F238E27FC236}">
                <a16:creationId xmlns:a16="http://schemas.microsoft.com/office/drawing/2014/main" id="{63466F35-5B5D-2D21-CD56-E8A62D47B402}"/>
              </a:ext>
            </a:extLst>
          </p:cNvPr>
          <p:cNvGraphicFramePr>
            <a:graphicFrameLocks noGrp="1"/>
          </p:cNvGraphicFramePr>
          <p:nvPr>
            <p:extLst>
              <p:ext uri="{D42A27DB-BD31-4B8C-83A1-F6EECF244321}">
                <p14:modId xmlns:p14="http://schemas.microsoft.com/office/powerpoint/2010/main" val="1597688787"/>
              </p:ext>
            </p:extLst>
          </p:nvPr>
        </p:nvGraphicFramePr>
        <p:xfrm>
          <a:off x="415725" y="1890909"/>
          <a:ext cx="11461797" cy="4759960"/>
        </p:xfrm>
        <a:graphic>
          <a:graphicData uri="http://schemas.openxmlformats.org/drawingml/2006/table">
            <a:tbl>
              <a:tblPr firstRow="1" bandRow="1">
                <a:tableStyleId>{5C22544A-7EE6-4342-B048-85BDC9FD1C3A}</a:tableStyleId>
              </a:tblPr>
              <a:tblGrid>
                <a:gridCol w="1652174">
                  <a:extLst>
                    <a:ext uri="{9D8B030D-6E8A-4147-A177-3AD203B41FA5}">
                      <a16:colId xmlns:a16="http://schemas.microsoft.com/office/drawing/2014/main" val="485469512"/>
                    </a:ext>
                  </a:extLst>
                </a:gridCol>
                <a:gridCol w="1070806">
                  <a:extLst>
                    <a:ext uri="{9D8B030D-6E8A-4147-A177-3AD203B41FA5}">
                      <a16:colId xmlns:a16="http://schemas.microsoft.com/office/drawing/2014/main" val="1706425738"/>
                    </a:ext>
                  </a:extLst>
                </a:gridCol>
                <a:gridCol w="1113807">
                  <a:extLst>
                    <a:ext uri="{9D8B030D-6E8A-4147-A177-3AD203B41FA5}">
                      <a16:colId xmlns:a16="http://schemas.microsoft.com/office/drawing/2014/main" val="574186817"/>
                    </a:ext>
                  </a:extLst>
                </a:gridCol>
                <a:gridCol w="1270835">
                  <a:extLst>
                    <a:ext uri="{9D8B030D-6E8A-4147-A177-3AD203B41FA5}">
                      <a16:colId xmlns:a16="http://schemas.microsoft.com/office/drawing/2014/main" val="3583218502"/>
                    </a:ext>
                  </a:extLst>
                </a:gridCol>
                <a:gridCol w="1270835">
                  <a:extLst>
                    <a:ext uri="{9D8B030D-6E8A-4147-A177-3AD203B41FA5}">
                      <a16:colId xmlns:a16="http://schemas.microsoft.com/office/drawing/2014/main" val="4287885242"/>
                    </a:ext>
                  </a:extLst>
                </a:gridCol>
                <a:gridCol w="1270835">
                  <a:extLst>
                    <a:ext uri="{9D8B030D-6E8A-4147-A177-3AD203B41FA5}">
                      <a16:colId xmlns:a16="http://schemas.microsoft.com/office/drawing/2014/main" val="1060066325"/>
                    </a:ext>
                  </a:extLst>
                </a:gridCol>
                <a:gridCol w="1270835">
                  <a:extLst>
                    <a:ext uri="{9D8B030D-6E8A-4147-A177-3AD203B41FA5}">
                      <a16:colId xmlns:a16="http://schemas.microsoft.com/office/drawing/2014/main" val="2209218246"/>
                    </a:ext>
                  </a:extLst>
                </a:gridCol>
                <a:gridCol w="1270835">
                  <a:extLst>
                    <a:ext uri="{9D8B030D-6E8A-4147-A177-3AD203B41FA5}">
                      <a16:colId xmlns:a16="http://schemas.microsoft.com/office/drawing/2014/main" val="3341813943"/>
                    </a:ext>
                  </a:extLst>
                </a:gridCol>
                <a:gridCol w="1270835">
                  <a:extLst>
                    <a:ext uri="{9D8B030D-6E8A-4147-A177-3AD203B41FA5}">
                      <a16:colId xmlns:a16="http://schemas.microsoft.com/office/drawing/2014/main" val="2288739950"/>
                    </a:ext>
                  </a:extLst>
                </a:gridCol>
              </a:tblGrid>
              <a:tr h="374487">
                <a:tc>
                  <a:txBody>
                    <a:bodyPr/>
                    <a:lstStyle/>
                    <a:p>
                      <a:r>
                        <a:rPr lang="nl-NL" sz="1700" noProof="1"/>
                        <a:t>6-stappen OESO</a:t>
                      </a:r>
                    </a:p>
                  </a:txBody>
                  <a:tcPr marL="30480" marR="30480" marT="15240" marB="15240">
                    <a:solidFill>
                      <a:srgbClr val="456E73"/>
                    </a:solidFill>
                  </a:tcPr>
                </a:tc>
                <a:tc>
                  <a:txBody>
                    <a:bodyPr/>
                    <a:lstStyle/>
                    <a:p>
                      <a:r>
                        <a:rPr lang="nl-NL" sz="1700" noProof="1"/>
                        <a:t>LCA- C2C</a:t>
                      </a:r>
                    </a:p>
                  </a:txBody>
                  <a:tcPr marL="30480" marR="30480" marT="15240" marB="15240">
                    <a:lnB w="12700" cap="flat" cmpd="sng" algn="ctr">
                      <a:solidFill>
                        <a:srgbClr val="CADFE1"/>
                      </a:solidFill>
                      <a:prstDash val="solid"/>
                      <a:round/>
                      <a:headEnd type="none" w="med" len="med"/>
                      <a:tailEnd type="none" w="med" len="med"/>
                    </a:lnB>
                    <a:solidFill>
                      <a:srgbClr val="456E73"/>
                    </a:solidFill>
                  </a:tcPr>
                </a:tc>
                <a:tc>
                  <a:txBody>
                    <a:bodyPr/>
                    <a:lstStyle/>
                    <a:p>
                      <a:r>
                        <a:rPr lang="nl-NL" sz="1700" noProof="1"/>
                        <a:t>Dwangarb. (FLR)</a:t>
                      </a:r>
                    </a:p>
                  </a:txBody>
                  <a:tcPr marL="30480" marR="30480" marT="15240" marB="15240">
                    <a:lnB w="12700" cap="flat" cmpd="sng" algn="ctr">
                      <a:solidFill>
                        <a:srgbClr val="CADFE1"/>
                      </a:solidFill>
                      <a:prstDash val="solid"/>
                      <a:round/>
                      <a:headEnd type="none" w="med" len="med"/>
                      <a:tailEnd type="none" w="med" len="med"/>
                    </a:lnB>
                    <a:solidFill>
                      <a:srgbClr val="456E73"/>
                    </a:solidFill>
                  </a:tcPr>
                </a:tc>
                <a:tc>
                  <a:txBody>
                    <a:bodyPr/>
                    <a:lstStyle/>
                    <a:p>
                      <a:r>
                        <a:rPr lang="nl-NL" sz="1700" noProof="1"/>
                        <a:t>Ontbossing (EUDR)</a:t>
                      </a:r>
                    </a:p>
                  </a:txBody>
                  <a:tcPr marL="30480" marR="30480" marT="15240" marB="15240">
                    <a:lnB w="12700" cap="flat" cmpd="sng" algn="ctr">
                      <a:solidFill>
                        <a:srgbClr val="CADFE1"/>
                      </a:solidFill>
                      <a:prstDash val="solid"/>
                      <a:round/>
                      <a:headEnd type="none" w="med" len="med"/>
                      <a:tailEnd type="none" w="med" len="med"/>
                    </a:lnB>
                    <a:solidFill>
                      <a:srgbClr val="456E73"/>
                    </a:solidFill>
                  </a:tcPr>
                </a:tc>
                <a:tc>
                  <a:txBody>
                    <a:bodyPr/>
                    <a:lstStyle/>
                    <a:p>
                      <a:r>
                        <a:rPr lang="nl-NL" sz="1700" noProof="1"/>
                        <a:t>Batterijen (EUBR)</a:t>
                      </a:r>
                    </a:p>
                  </a:txBody>
                  <a:tcPr marL="30480" marR="30480" marT="15240" marB="15240">
                    <a:lnB w="12700" cap="flat" cmpd="sng" algn="ctr">
                      <a:solidFill>
                        <a:srgbClr val="CADFE1"/>
                      </a:solidFill>
                      <a:prstDash val="solid"/>
                      <a:round/>
                      <a:headEnd type="none" w="med" len="med"/>
                      <a:tailEnd type="none" w="med" len="med"/>
                    </a:lnB>
                    <a:solidFill>
                      <a:srgbClr val="456E73"/>
                    </a:solidFill>
                  </a:tcPr>
                </a:tc>
                <a:tc>
                  <a:txBody>
                    <a:bodyPr/>
                    <a:lstStyle/>
                    <a:p>
                      <a:r>
                        <a:rPr lang="nl-NL" sz="1700" noProof="1"/>
                        <a:t>Verpakkingen (PPWR)</a:t>
                      </a:r>
                    </a:p>
                  </a:txBody>
                  <a:tcPr marL="30480" marR="30480" marT="15240" marB="15240">
                    <a:lnB w="12700" cap="flat" cmpd="sng" algn="ctr">
                      <a:solidFill>
                        <a:srgbClr val="CADFE1"/>
                      </a:solidFill>
                      <a:prstDash val="solid"/>
                      <a:round/>
                      <a:headEnd type="none" w="med" len="med"/>
                      <a:tailEnd type="none" w="med" len="med"/>
                    </a:lnB>
                    <a:solidFill>
                      <a:srgbClr val="456E73"/>
                    </a:solidFill>
                  </a:tcPr>
                </a:tc>
                <a:tc>
                  <a:txBody>
                    <a:bodyPr/>
                    <a:lstStyle/>
                    <a:p>
                      <a:r>
                        <a:rPr lang="nl-NL" sz="1700" noProof="1"/>
                        <a:t>Voedselveiligheid (ALV)</a:t>
                      </a:r>
                    </a:p>
                  </a:txBody>
                  <a:tcPr marL="30480" marR="30480" marT="15240" marB="15240">
                    <a:lnB w="12700" cap="flat" cmpd="sng" algn="ctr">
                      <a:solidFill>
                        <a:srgbClr val="CADFE1"/>
                      </a:solidFill>
                      <a:prstDash val="solid"/>
                      <a:round/>
                      <a:headEnd type="none" w="med" len="med"/>
                      <a:tailEnd type="none" w="med" len="med"/>
                    </a:lnB>
                    <a:solidFill>
                      <a:srgbClr val="456E73"/>
                    </a:solidFill>
                  </a:tcPr>
                </a:tc>
                <a:tc>
                  <a:txBody>
                    <a:bodyPr/>
                    <a:lstStyle/>
                    <a:p>
                      <a:r>
                        <a:rPr lang="nl-NL" sz="1700" noProof="1">
                          <a:solidFill>
                            <a:schemeClr val="tx1">
                              <a:lumMod val="65000"/>
                              <a:lumOff val="35000"/>
                            </a:schemeClr>
                          </a:solidFill>
                        </a:rPr>
                        <a:t>Brede DD (CSDDD)</a:t>
                      </a:r>
                    </a:p>
                  </a:txBody>
                  <a:tcPr marL="30480" marR="30480" marT="15240" marB="15240">
                    <a:lnB w="12700" cap="flat" cmpd="sng" algn="ctr">
                      <a:solidFill>
                        <a:srgbClr val="CADFE1"/>
                      </a:solidFill>
                      <a:prstDash val="solid"/>
                      <a:round/>
                      <a:headEnd type="none" w="med" len="med"/>
                      <a:tailEnd type="none" w="med" len="med"/>
                    </a:lnB>
                    <a:solidFill>
                      <a:srgbClr val="CADFE1"/>
                    </a:solidFill>
                  </a:tcPr>
                </a:tc>
                <a:tc>
                  <a:txBody>
                    <a:bodyPr/>
                    <a:lstStyle/>
                    <a:p>
                      <a:r>
                        <a:rPr lang="nl-NL" sz="1700" noProof="1">
                          <a:solidFill>
                            <a:schemeClr val="tx1">
                              <a:lumMod val="65000"/>
                              <a:lumOff val="35000"/>
                            </a:schemeClr>
                          </a:solidFill>
                        </a:rPr>
                        <a:t>Rapportage (CSRD)</a:t>
                      </a:r>
                    </a:p>
                  </a:txBody>
                  <a:tcPr marL="30480" marR="30480" marT="15240" marB="15240">
                    <a:lnB w="12700" cap="flat" cmpd="sng" algn="ctr">
                      <a:solidFill>
                        <a:srgbClr val="CADFE1"/>
                      </a:solidFill>
                      <a:prstDash val="solid"/>
                      <a:round/>
                      <a:headEnd type="none" w="med" len="med"/>
                      <a:tailEnd type="none" w="med" len="med"/>
                    </a:lnB>
                    <a:solidFill>
                      <a:srgbClr val="CADFE1"/>
                    </a:solidFill>
                  </a:tcPr>
                </a:tc>
                <a:extLst>
                  <a:ext uri="{0D108BD9-81ED-4DB2-BD59-A6C34878D82A}">
                    <a16:rowId xmlns:a16="http://schemas.microsoft.com/office/drawing/2014/main" val="2130549994"/>
                  </a:ext>
                </a:extLst>
              </a:tr>
              <a:tr h="284480">
                <a:tc>
                  <a:txBody>
                    <a:bodyPr/>
                    <a:lstStyle/>
                    <a:p>
                      <a:r>
                        <a:rPr lang="nl-NL" sz="1700" noProof="1">
                          <a:solidFill>
                            <a:schemeClr val="tx1">
                              <a:lumMod val="65000"/>
                              <a:lumOff val="35000"/>
                            </a:schemeClr>
                          </a:solidFill>
                        </a:rPr>
                        <a:t>Waardeketen</a:t>
                      </a:r>
                    </a:p>
                  </a:txBody>
                  <a:tcPr marL="30480" marR="30480" marT="15240" marB="15240">
                    <a:lnR w="12700" cap="flat" cmpd="sng" algn="ctr">
                      <a:solidFill>
                        <a:srgbClr val="CADFE1"/>
                      </a:solidFill>
                      <a:prstDash val="solid"/>
                      <a:round/>
                      <a:headEnd type="none" w="med" len="med"/>
                      <a:tailEnd type="none" w="med" len="med"/>
                    </a:lnR>
                    <a:solidFill>
                      <a:srgbClr val="CADFE1"/>
                    </a:solidFill>
                  </a:tcPr>
                </a:tc>
                <a:tc>
                  <a:txBody>
                    <a:bodyPr/>
                    <a:lstStyle/>
                    <a:p>
                      <a:r>
                        <a:rPr lang="nl-NL" sz="1700" noProof="1">
                          <a:solidFill>
                            <a:schemeClr val="tx1">
                              <a:lumMod val="65000"/>
                              <a:lumOff val="35000"/>
                            </a:schemeClr>
                          </a:solidFill>
                        </a:rPr>
                        <a:t>C2C</a:t>
                      </a: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ECF9F8"/>
                    </a:solidFill>
                  </a:tcPr>
                </a:tc>
                <a:tc>
                  <a:txBody>
                    <a:bodyPr/>
                    <a:lstStyle/>
                    <a:p>
                      <a:r>
                        <a:rPr lang="nl-NL" sz="1700" noProof="1">
                          <a:solidFill>
                            <a:schemeClr val="bg1"/>
                          </a:solidFill>
                        </a:rPr>
                        <a:t>Productie</a:t>
                      </a: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tc>
                  <a:txBody>
                    <a:bodyPr/>
                    <a:lstStyle/>
                    <a:p>
                      <a:r>
                        <a:rPr lang="nl-NL" sz="1700" noProof="1">
                          <a:solidFill>
                            <a:schemeClr val="bg1"/>
                          </a:solidFill>
                        </a:rPr>
                        <a:t>Informatie</a:t>
                      </a: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r>
                        <a:rPr lang="nl-NL" sz="1700" noProof="1">
                          <a:solidFill>
                            <a:schemeClr val="bg1"/>
                          </a:solidFill>
                        </a:rPr>
                        <a:t>Toelevering</a:t>
                      </a: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1">
                        <a:solidFill>
                          <a:schemeClr val="bg1"/>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tc>
                  <a:txBody>
                    <a:bodyPr/>
                    <a:lstStyle/>
                    <a:p>
                      <a:r>
                        <a:rPr lang="nl-NL" sz="1700" noProof="1">
                          <a:solidFill>
                            <a:schemeClr val="bg1"/>
                          </a:solidFill>
                        </a:rPr>
                        <a:t>Traceren</a:t>
                      </a: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tc>
                  <a:txBody>
                    <a:bodyPr/>
                    <a:lstStyle/>
                    <a:p>
                      <a:r>
                        <a:rPr lang="nl-NL" sz="1700" noProof="1">
                          <a:solidFill>
                            <a:schemeClr val="bg1"/>
                          </a:solidFill>
                        </a:rPr>
                        <a:t>Activiteiten</a:t>
                      </a: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extLst>
                  <a:ext uri="{0D108BD9-81ED-4DB2-BD59-A6C34878D82A}">
                    <a16:rowId xmlns:a16="http://schemas.microsoft.com/office/drawing/2014/main" val="821674869"/>
                  </a:ext>
                </a:extLst>
              </a:tr>
              <a:tr h="284480">
                <a:tc>
                  <a:txBody>
                    <a:bodyPr/>
                    <a:lstStyle/>
                    <a:p>
                      <a:r>
                        <a:rPr lang="nl-NL" sz="1700" noProof="1">
                          <a:solidFill>
                            <a:schemeClr val="tx1">
                              <a:lumMod val="65000"/>
                              <a:lumOff val="35000"/>
                            </a:schemeClr>
                          </a:solidFill>
                        </a:rPr>
                        <a:t>1a. Beleid</a:t>
                      </a:r>
                    </a:p>
                  </a:txBody>
                  <a:tcPr marL="30480" marR="30480" marT="15240" marB="15240">
                    <a:lnR w="12700" cap="flat" cmpd="sng" algn="ctr">
                      <a:solidFill>
                        <a:srgbClr val="CADFE1"/>
                      </a:solidFill>
                      <a:prstDash val="solid"/>
                      <a:round/>
                      <a:headEnd type="none" w="med" len="med"/>
                      <a:tailEnd type="none" w="med" len="med"/>
                    </a:lnR>
                    <a:solidFill>
                      <a:srgbClr val="CADFE1"/>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ECF9F8"/>
                    </a:solidFill>
                  </a:tcPr>
                </a:tc>
                <a:tc>
                  <a:txBody>
                    <a:bodyPr/>
                    <a:lstStyle/>
                    <a:p>
                      <a:r>
                        <a:rPr lang="nl-NL" sz="1700" noProof="1">
                          <a:solidFill>
                            <a:schemeClr val="bg1"/>
                          </a:solidFill>
                        </a:rPr>
                        <a:t>Verwijzing</a:t>
                      </a: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endParaRPr lang="nl-NL" sz="1700" noProof="1">
                        <a:solidFill>
                          <a:schemeClr val="bg1"/>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1">
                        <a:solidFill>
                          <a:schemeClr val="bg1"/>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1">
                        <a:solidFill>
                          <a:schemeClr val="bg1"/>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tc>
                  <a:txBody>
                    <a:bodyPr/>
                    <a:lstStyle/>
                    <a:p>
                      <a:r>
                        <a:rPr lang="nl-NL" sz="1700" noProof="1">
                          <a:solidFill>
                            <a:schemeClr val="bg1"/>
                          </a:solidFill>
                        </a:rPr>
                        <a:t>HACCP</a:t>
                      </a: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tc>
                  <a:txBody>
                    <a:bodyPr/>
                    <a:lstStyle/>
                    <a:p>
                      <a:endParaRPr lang="nl-NL" sz="1700" noProof="1">
                        <a:solidFill>
                          <a:schemeClr val="bg1"/>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extLst>
                  <a:ext uri="{0D108BD9-81ED-4DB2-BD59-A6C34878D82A}">
                    <a16:rowId xmlns:a16="http://schemas.microsoft.com/office/drawing/2014/main" val="1078529273"/>
                  </a:ext>
                </a:extLst>
              </a:tr>
              <a:tr h="284480">
                <a:tc>
                  <a:txBody>
                    <a:bodyPr/>
                    <a:lstStyle/>
                    <a:p>
                      <a:r>
                        <a:rPr lang="nl-NL" sz="1700" noProof="1">
                          <a:solidFill>
                            <a:schemeClr val="tx1">
                              <a:lumMod val="65000"/>
                              <a:lumOff val="35000"/>
                            </a:schemeClr>
                          </a:solidFill>
                        </a:rPr>
                        <a:t>1b. Integratie</a:t>
                      </a:r>
                    </a:p>
                  </a:txBody>
                  <a:tcPr marL="30480" marR="30480" marT="15240" marB="15240">
                    <a:lnR w="12700" cap="flat" cmpd="sng" algn="ctr">
                      <a:solidFill>
                        <a:srgbClr val="CADFE1"/>
                      </a:solidFill>
                      <a:prstDash val="solid"/>
                      <a:round/>
                      <a:headEnd type="none" w="med" len="med"/>
                      <a:tailEnd type="none" w="med" len="med"/>
                    </a:lnR>
                    <a:solidFill>
                      <a:srgbClr val="CADFE1"/>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ECF9F8"/>
                    </a:solidFill>
                  </a:tcPr>
                </a:tc>
                <a:tc>
                  <a:txBody>
                    <a:bodyPr/>
                    <a:lstStyle/>
                    <a:p>
                      <a:r>
                        <a:rPr lang="nl-NL" sz="1700" noProof="1">
                          <a:solidFill>
                            <a:schemeClr val="bg1"/>
                          </a:solidFill>
                        </a:rPr>
                        <a:t>Verwijzing</a:t>
                      </a: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r>
                        <a:rPr lang="nl-NL" sz="1700" noProof="1">
                          <a:solidFill>
                            <a:schemeClr val="bg1"/>
                          </a:solidFill>
                        </a:rPr>
                        <a:t>Indirect</a:t>
                      </a: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tc>
                  <a:txBody>
                    <a:bodyPr/>
                    <a:lstStyle/>
                    <a:p>
                      <a:endParaRPr lang="nl-NL" sz="1700" noProof="1">
                        <a:solidFill>
                          <a:schemeClr val="bg1"/>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1">
                        <a:solidFill>
                          <a:schemeClr val="bg1"/>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ECF9F8"/>
                    </a:solidFill>
                  </a:tcPr>
                </a:tc>
                <a:tc>
                  <a:txBody>
                    <a:bodyPr/>
                    <a:lstStyle/>
                    <a:p>
                      <a:endParaRPr lang="nl-NL" sz="1700" noProof="1">
                        <a:solidFill>
                          <a:schemeClr val="bg1"/>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extLst>
                  <a:ext uri="{0D108BD9-81ED-4DB2-BD59-A6C34878D82A}">
                    <a16:rowId xmlns:a16="http://schemas.microsoft.com/office/drawing/2014/main" val="64329140"/>
                  </a:ext>
                </a:extLst>
              </a:tr>
              <a:tr h="538480">
                <a:tc>
                  <a:txBody>
                    <a:bodyPr/>
                    <a:lstStyle/>
                    <a:p>
                      <a:r>
                        <a:rPr lang="nl-NL" sz="1700" noProof="1">
                          <a:solidFill>
                            <a:schemeClr val="tx1">
                              <a:lumMod val="65000"/>
                              <a:lumOff val="35000"/>
                            </a:schemeClr>
                          </a:solidFill>
                        </a:rPr>
                        <a:t>2a. Keten kennen</a:t>
                      </a:r>
                    </a:p>
                  </a:txBody>
                  <a:tcPr marL="30480" marR="30480" marT="15240" marB="15240">
                    <a:lnR w="12700" cap="flat" cmpd="sng" algn="ctr">
                      <a:solidFill>
                        <a:srgbClr val="CADFE1"/>
                      </a:solidFill>
                      <a:prstDash val="solid"/>
                      <a:round/>
                      <a:headEnd type="none" w="med" len="med"/>
                      <a:tailEnd type="none" w="med" len="med"/>
                    </a:lnR>
                    <a:solidFill>
                      <a:srgbClr val="CADFE1"/>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r>
                        <a:rPr lang="nl-NL" sz="1700" noProof="1">
                          <a:solidFill>
                            <a:schemeClr val="bg1"/>
                          </a:solidFill>
                        </a:rPr>
                        <a:t>Productie</a:t>
                      </a: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endParaRPr lang="nl-NL" sz="1700" noProof="1">
                        <a:solidFill>
                          <a:schemeClr val="bg1"/>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r>
                        <a:rPr lang="nl-NL" sz="1700" noProof="1">
                          <a:solidFill>
                            <a:schemeClr val="bg1"/>
                          </a:solidFill>
                        </a:rPr>
                        <a:t>Toelevering</a:t>
                      </a: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ECF9F8"/>
                    </a:solidFill>
                  </a:tcPr>
                </a:tc>
                <a:tc>
                  <a:txBody>
                    <a:bodyPr/>
                    <a:lstStyle/>
                    <a:p>
                      <a:endParaRPr lang="nl-NL" sz="1700" noProof="1">
                        <a:solidFill>
                          <a:schemeClr val="bg1"/>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1">
                        <a:solidFill>
                          <a:schemeClr val="bg1"/>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extLst>
                  <a:ext uri="{0D108BD9-81ED-4DB2-BD59-A6C34878D82A}">
                    <a16:rowId xmlns:a16="http://schemas.microsoft.com/office/drawing/2014/main" val="1255727009"/>
                  </a:ext>
                </a:extLst>
              </a:tr>
              <a:tr h="538480">
                <a:tc>
                  <a:txBody>
                    <a:bodyPr/>
                    <a:lstStyle/>
                    <a:p>
                      <a:r>
                        <a:rPr lang="nl-NL" sz="1700" noProof="1">
                          <a:solidFill>
                            <a:schemeClr val="tx1">
                              <a:lumMod val="65000"/>
                              <a:lumOff val="35000"/>
                            </a:schemeClr>
                          </a:solidFill>
                        </a:rPr>
                        <a:t>2b. Impacts kennen</a:t>
                      </a:r>
                    </a:p>
                  </a:txBody>
                  <a:tcPr marL="30480" marR="30480" marT="15240" marB="15240">
                    <a:lnR w="12700" cap="flat" cmpd="sng" algn="ctr">
                      <a:solidFill>
                        <a:srgbClr val="CADFE1"/>
                      </a:solidFill>
                      <a:prstDash val="solid"/>
                      <a:round/>
                      <a:headEnd type="none" w="med" len="med"/>
                      <a:tailEnd type="none" w="med" len="med"/>
                    </a:lnR>
                    <a:solidFill>
                      <a:srgbClr val="CADFE1"/>
                    </a:solidFill>
                  </a:tcPr>
                </a:tc>
                <a:tc>
                  <a:txBody>
                    <a:bodyPr/>
                    <a:lstStyle/>
                    <a:p>
                      <a:r>
                        <a:rPr lang="nl-NL" sz="1700" noProof="1">
                          <a:solidFill>
                            <a:schemeClr val="tx1">
                              <a:lumMod val="65000"/>
                              <a:lumOff val="35000"/>
                            </a:schemeClr>
                          </a:solidFill>
                        </a:rPr>
                        <a:t>CO2 </a:t>
                      </a: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ECF9F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700" noProof="1">
                          <a:solidFill>
                            <a:schemeClr val="bg1"/>
                          </a:solidFill>
                        </a:rPr>
                        <a:t>Dwang-arbeid</a:t>
                      </a: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700" noProof="1">
                          <a:solidFill>
                            <a:schemeClr val="bg1"/>
                          </a:solidFill>
                        </a:rPr>
                        <a:t>Ontbossing bij oorsprong</a:t>
                      </a: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tc>
                  <a:txBody>
                    <a:bodyPr/>
                    <a:lstStyle/>
                    <a:p>
                      <a:endParaRPr lang="nl-NL" sz="1700" noProof="1">
                        <a:solidFill>
                          <a:schemeClr val="bg1"/>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r>
                        <a:rPr lang="nl-NL" sz="1700" noProof="1">
                          <a:solidFill>
                            <a:schemeClr val="bg1"/>
                          </a:solidFill>
                        </a:rPr>
                        <a:t>Technische eisen</a:t>
                      </a: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tc>
                  <a:txBody>
                    <a:bodyPr/>
                    <a:lstStyle/>
                    <a:p>
                      <a:r>
                        <a:rPr lang="nl-NL" sz="1700" noProof="1">
                          <a:solidFill>
                            <a:schemeClr val="bg1"/>
                          </a:solidFill>
                        </a:rPr>
                        <a:t>Voedselveilig-heid</a:t>
                      </a: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1">
                        <a:solidFill>
                          <a:schemeClr val="bg1"/>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extLst>
                  <a:ext uri="{0D108BD9-81ED-4DB2-BD59-A6C34878D82A}">
                    <a16:rowId xmlns:a16="http://schemas.microsoft.com/office/drawing/2014/main" val="1130210450"/>
                  </a:ext>
                </a:extLst>
              </a:tr>
              <a:tr h="284480">
                <a:tc>
                  <a:txBody>
                    <a:bodyPr/>
                    <a:lstStyle/>
                    <a:p>
                      <a:r>
                        <a:rPr lang="nl-NL" sz="1700" noProof="1">
                          <a:solidFill>
                            <a:schemeClr val="tx1">
                              <a:lumMod val="65000"/>
                              <a:lumOff val="35000"/>
                            </a:schemeClr>
                          </a:solidFill>
                        </a:rPr>
                        <a:t>2c. Prioriteren</a:t>
                      </a:r>
                    </a:p>
                  </a:txBody>
                  <a:tcPr marL="30480" marR="30480" marT="15240" marB="15240">
                    <a:lnR w="12700" cap="flat" cmpd="sng" algn="ctr">
                      <a:solidFill>
                        <a:srgbClr val="CADFE1"/>
                      </a:solidFill>
                      <a:prstDash val="solid"/>
                      <a:round/>
                      <a:headEnd type="none" w="med" len="med"/>
                      <a:tailEnd type="none" w="med" len="med"/>
                    </a:lnR>
                    <a:solidFill>
                      <a:srgbClr val="CADFE1"/>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ECF9F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700" noProof="1">
                          <a:solidFill>
                            <a:schemeClr val="bg1"/>
                          </a:solidFill>
                        </a:rPr>
                        <a:t>Verwijzing</a:t>
                      </a: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E9EDF4"/>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ECF9F8"/>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ECF9F8"/>
                    </a:solidFill>
                  </a:tcPr>
                </a:tc>
                <a:tc>
                  <a:txBody>
                    <a:bodyPr/>
                    <a:lstStyle/>
                    <a:p>
                      <a:endParaRPr lang="nl-NL" sz="1700" noProof="1">
                        <a:solidFill>
                          <a:schemeClr val="bg1"/>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extLst>
                  <a:ext uri="{0D108BD9-81ED-4DB2-BD59-A6C34878D82A}">
                    <a16:rowId xmlns:a16="http://schemas.microsoft.com/office/drawing/2014/main" val="3715573945"/>
                  </a:ext>
                </a:extLst>
              </a:tr>
              <a:tr h="284480">
                <a:tc>
                  <a:txBody>
                    <a:bodyPr/>
                    <a:lstStyle/>
                    <a:p>
                      <a:r>
                        <a:rPr lang="nl-NL" sz="1700" noProof="1">
                          <a:solidFill>
                            <a:schemeClr val="tx1">
                              <a:lumMod val="65000"/>
                              <a:lumOff val="35000"/>
                            </a:schemeClr>
                          </a:solidFill>
                        </a:rPr>
                        <a:t>3. Acties</a:t>
                      </a:r>
                    </a:p>
                  </a:txBody>
                  <a:tcPr marL="30480" marR="30480" marT="15240" marB="15240">
                    <a:lnR w="12700" cap="flat" cmpd="sng" algn="ctr">
                      <a:solidFill>
                        <a:srgbClr val="CADFE1"/>
                      </a:solidFill>
                      <a:prstDash val="solid"/>
                      <a:round/>
                      <a:headEnd type="none" w="med" len="med"/>
                      <a:tailEnd type="none" w="med" len="med"/>
                    </a:lnR>
                    <a:solidFill>
                      <a:srgbClr val="CADFE1"/>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ECF9F8"/>
                    </a:solidFill>
                  </a:tcPr>
                </a:tc>
                <a:tc>
                  <a:txBody>
                    <a:bodyPr/>
                    <a:lstStyle/>
                    <a:p>
                      <a:endParaRPr lang="nl-NL" sz="1700" noProof="1">
                        <a:solidFill>
                          <a:schemeClr val="bg1"/>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r>
                        <a:rPr lang="nl-NL" sz="1700" noProof="1">
                          <a:solidFill>
                            <a:schemeClr val="bg1"/>
                          </a:solidFill>
                        </a:rPr>
                        <a:t>Non-conf.</a:t>
                      </a: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r>
                        <a:rPr lang="nl-NL" sz="1700" noProof="1">
                          <a:solidFill>
                            <a:schemeClr val="bg1"/>
                          </a:solidFill>
                        </a:rPr>
                        <a:t>Preventie</a:t>
                      </a: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1">
                        <a:solidFill>
                          <a:schemeClr val="bg1"/>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extLst>
                  <a:ext uri="{0D108BD9-81ED-4DB2-BD59-A6C34878D82A}">
                    <a16:rowId xmlns:a16="http://schemas.microsoft.com/office/drawing/2014/main" val="11358134"/>
                  </a:ext>
                </a:extLst>
              </a:tr>
              <a:tr h="284480">
                <a:tc>
                  <a:txBody>
                    <a:bodyPr/>
                    <a:lstStyle/>
                    <a:p>
                      <a:r>
                        <a:rPr lang="nl-NL" sz="1700" noProof="1">
                          <a:solidFill>
                            <a:schemeClr val="tx1">
                              <a:lumMod val="65000"/>
                              <a:lumOff val="35000"/>
                            </a:schemeClr>
                          </a:solidFill>
                        </a:rPr>
                        <a:t>4. Monitoren</a:t>
                      </a:r>
                    </a:p>
                  </a:txBody>
                  <a:tcPr marL="30480" marR="30480" marT="15240" marB="15240">
                    <a:lnR w="12700" cap="flat" cmpd="sng" algn="ctr">
                      <a:solidFill>
                        <a:srgbClr val="CADFE1"/>
                      </a:solidFill>
                      <a:prstDash val="solid"/>
                      <a:round/>
                      <a:headEnd type="none" w="med" len="med"/>
                      <a:tailEnd type="none" w="med" len="med"/>
                    </a:lnR>
                    <a:solidFill>
                      <a:srgbClr val="CADFE1"/>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ECF9F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700" noProof="1">
                          <a:solidFill>
                            <a:schemeClr val="bg1"/>
                          </a:solidFill>
                        </a:rPr>
                        <a:t>Verwijzing</a:t>
                      </a: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endParaRPr lang="nl-NL" sz="1700" noProof="1">
                        <a:solidFill>
                          <a:schemeClr val="bg1"/>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r>
                        <a:rPr lang="nl-NL" sz="1700" noProof="1">
                          <a:solidFill>
                            <a:schemeClr val="bg1"/>
                          </a:solidFill>
                        </a:rPr>
                        <a:t>Verpakkingstr</a:t>
                      </a: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1">
                        <a:solidFill>
                          <a:schemeClr val="bg1"/>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extLst>
                  <a:ext uri="{0D108BD9-81ED-4DB2-BD59-A6C34878D82A}">
                    <a16:rowId xmlns:a16="http://schemas.microsoft.com/office/drawing/2014/main" val="1324419567"/>
                  </a:ext>
                </a:extLst>
              </a:tr>
              <a:tr h="284480">
                <a:tc>
                  <a:txBody>
                    <a:bodyPr/>
                    <a:lstStyle/>
                    <a:p>
                      <a:r>
                        <a:rPr lang="nl-NL" sz="1700" noProof="1">
                          <a:solidFill>
                            <a:schemeClr val="tx1">
                              <a:lumMod val="65000"/>
                              <a:lumOff val="35000"/>
                            </a:schemeClr>
                          </a:solidFill>
                        </a:rPr>
                        <a:t>5. Communicatie</a:t>
                      </a:r>
                    </a:p>
                  </a:txBody>
                  <a:tcPr marL="30480" marR="30480" marT="15240" marB="15240">
                    <a:lnR w="12700" cap="flat" cmpd="sng" algn="ctr">
                      <a:solidFill>
                        <a:srgbClr val="CADFE1"/>
                      </a:solidFill>
                      <a:prstDash val="solid"/>
                      <a:round/>
                      <a:headEnd type="none" w="med" len="med"/>
                      <a:tailEnd type="none" w="med" len="med"/>
                    </a:lnR>
                    <a:solidFill>
                      <a:srgbClr val="CADFE1"/>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ECF9F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sz="1700" noProof="1">
                        <a:solidFill>
                          <a:schemeClr val="bg1"/>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ECF9F8"/>
                    </a:solidFill>
                  </a:tcPr>
                </a:tc>
                <a:tc>
                  <a:txBody>
                    <a:bodyPr/>
                    <a:lstStyle/>
                    <a:p>
                      <a:endParaRPr lang="nl-NL" sz="1700" noProof="1">
                        <a:solidFill>
                          <a:schemeClr val="bg1"/>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ECF9F8"/>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r>
                        <a:rPr lang="nl-NL" sz="1700" noProof="1">
                          <a:solidFill>
                            <a:schemeClr val="bg1"/>
                          </a:solidFill>
                        </a:rPr>
                        <a:t>Etikettering</a:t>
                      </a: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r>
                        <a:rPr lang="nl-NL" sz="1700" noProof="1">
                          <a:solidFill>
                            <a:schemeClr val="bg1"/>
                          </a:solidFill>
                        </a:rPr>
                        <a:t>Tr./Meldingen</a:t>
                      </a: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tc>
                  <a:txBody>
                    <a:bodyPr/>
                    <a:lstStyle/>
                    <a:p>
                      <a:endParaRPr lang="nl-NL" sz="1700" noProof="1">
                        <a:solidFill>
                          <a:schemeClr val="bg1"/>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extLst>
                  <a:ext uri="{0D108BD9-81ED-4DB2-BD59-A6C34878D82A}">
                    <a16:rowId xmlns:a16="http://schemas.microsoft.com/office/drawing/2014/main" val="4228562307"/>
                  </a:ext>
                </a:extLst>
              </a:tr>
              <a:tr h="284480">
                <a:tc>
                  <a:txBody>
                    <a:bodyPr/>
                    <a:lstStyle/>
                    <a:p>
                      <a:r>
                        <a:rPr lang="nl-NL" sz="1700" noProof="1">
                          <a:solidFill>
                            <a:schemeClr val="tx1">
                              <a:lumMod val="65000"/>
                              <a:lumOff val="35000"/>
                            </a:schemeClr>
                          </a:solidFill>
                        </a:rPr>
                        <a:t>6a. Herstellen</a:t>
                      </a:r>
                    </a:p>
                  </a:txBody>
                  <a:tcPr marL="30480" marR="30480" marT="15240" marB="15240">
                    <a:lnR w="12700" cap="flat" cmpd="sng" algn="ctr">
                      <a:solidFill>
                        <a:srgbClr val="CADFE1"/>
                      </a:solidFill>
                      <a:prstDash val="solid"/>
                      <a:round/>
                      <a:headEnd type="none" w="med" len="med"/>
                      <a:tailEnd type="none" w="med" len="med"/>
                    </a:lnR>
                    <a:solidFill>
                      <a:srgbClr val="CADFE1"/>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ECF9F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700" noProof="1">
                          <a:solidFill>
                            <a:schemeClr val="bg1"/>
                          </a:solidFill>
                        </a:rPr>
                        <a:t>Verwijzing</a:t>
                      </a: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ECF9F8"/>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ECF9F8"/>
                    </a:solidFill>
                  </a:tcPr>
                </a:tc>
                <a:tc>
                  <a:txBody>
                    <a:bodyPr/>
                    <a:lstStyle/>
                    <a:p>
                      <a:r>
                        <a:rPr lang="nl-NL" sz="1700" noProof="1">
                          <a:solidFill>
                            <a:schemeClr val="bg1"/>
                          </a:solidFill>
                        </a:rPr>
                        <a:t>Terugroepen</a:t>
                      </a: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C06E9E"/>
                    </a:solidFill>
                  </a:tcPr>
                </a:tc>
                <a:tc>
                  <a:txBody>
                    <a:bodyPr/>
                    <a:lstStyle/>
                    <a:p>
                      <a:endParaRPr lang="nl-NL" sz="1700" noProof="1">
                        <a:solidFill>
                          <a:schemeClr val="bg1"/>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extLst>
                  <a:ext uri="{0D108BD9-81ED-4DB2-BD59-A6C34878D82A}">
                    <a16:rowId xmlns:a16="http://schemas.microsoft.com/office/drawing/2014/main" val="1361596271"/>
                  </a:ext>
                </a:extLst>
              </a:tr>
              <a:tr h="538480">
                <a:tc>
                  <a:txBody>
                    <a:bodyPr/>
                    <a:lstStyle/>
                    <a:p>
                      <a:r>
                        <a:rPr lang="nl-NL" sz="1700" noProof="1">
                          <a:solidFill>
                            <a:schemeClr val="tx1">
                              <a:lumMod val="65000"/>
                              <a:lumOff val="35000"/>
                            </a:schemeClr>
                          </a:solidFill>
                        </a:rPr>
                        <a:t>6b. Klachten-mechanisme</a:t>
                      </a:r>
                    </a:p>
                  </a:txBody>
                  <a:tcPr marL="30480" marR="30480" marT="15240" marB="15240">
                    <a:lnR w="12700" cap="flat" cmpd="sng" algn="ctr">
                      <a:solidFill>
                        <a:srgbClr val="CADFE1"/>
                      </a:solidFill>
                      <a:prstDash val="solid"/>
                      <a:round/>
                      <a:headEnd type="none" w="med" len="med"/>
                      <a:tailEnd type="none" w="med" len="med"/>
                    </a:lnR>
                    <a:solidFill>
                      <a:srgbClr val="CADFE1"/>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ECF9F8"/>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ECF9F8"/>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ECF9F8"/>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ECF9F8"/>
                    </a:solidFill>
                  </a:tcPr>
                </a:tc>
                <a:tc>
                  <a:txBody>
                    <a:bodyPr/>
                    <a:lstStyle/>
                    <a:p>
                      <a:endParaRPr lang="nl-NL" sz="1700" noProof="1">
                        <a:solidFill>
                          <a:schemeClr val="bg1"/>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6D0A51"/>
                    </a:solidFill>
                  </a:tcPr>
                </a:tc>
                <a:tc>
                  <a:txBody>
                    <a:bodyPr/>
                    <a:lstStyle/>
                    <a:p>
                      <a:endParaRPr lang="nl-NL" sz="1700" noProof="1">
                        <a:solidFill>
                          <a:schemeClr val="tx1">
                            <a:lumMod val="65000"/>
                            <a:lumOff val="35000"/>
                          </a:schemeClr>
                        </a:solidFill>
                      </a:endParaRPr>
                    </a:p>
                  </a:txBody>
                  <a:tcPr marL="30480" marR="30480" marT="15240" marB="15240">
                    <a:lnL w="12700" cap="flat" cmpd="sng" algn="ctr">
                      <a:solidFill>
                        <a:srgbClr val="CADFE1"/>
                      </a:solidFill>
                      <a:prstDash val="solid"/>
                      <a:round/>
                      <a:headEnd type="none" w="med" len="med"/>
                      <a:tailEnd type="none" w="med" len="med"/>
                    </a:lnL>
                    <a:lnR w="12700" cap="flat" cmpd="sng" algn="ctr">
                      <a:solidFill>
                        <a:srgbClr val="CADFE1"/>
                      </a:solidFill>
                      <a:prstDash val="solid"/>
                      <a:round/>
                      <a:headEnd type="none" w="med" len="med"/>
                      <a:tailEnd type="none" w="med" len="med"/>
                    </a:lnR>
                    <a:lnT w="12700" cap="flat" cmpd="sng" algn="ctr">
                      <a:solidFill>
                        <a:srgbClr val="CADFE1"/>
                      </a:solidFill>
                      <a:prstDash val="solid"/>
                      <a:round/>
                      <a:headEnd type="none" w="med" len="med"/>
                      <a:tailEnd type="none" w="med" len="med"/>
                    </a:lnT>
                    <a:lnB w="12700" cap="flat" cmpd="sng" algn="ctr">
                      <a:solidFill>
                        <a:srgbClr val="CADFE1"/>
                      </a:solidFill>
                      <a:prstDash val="solid"/>
                      <a:round/>
                      <a:headEnd type="none" w="med" len="med"/>
                      <a:tailEnd type="none" w="med" len="med"/>
                    </a:lnB>
                    <a:solidFill>
                      <a:srgbClr val="DABAD5"/>
                    </a:solidFill>
                  </a:tcPr>
                </a:tc>
                <a:extLst>
                  <a:ext uri="{0D108BD9-81ED-4DB2-BD59-A6C34878D82A}">
                    <a16:rowId xmlns:a16="http://schemas.microsoft.com/office/drawing/2014/main" val="790172760"/>
                  </a:ext>
                </a:extLst>
              </a:tr>
            </a:tbl>
          </a:graphicData>
        </a:graphic>
      </p:graphicFrame>
    </p:spTree>
    <p:extLst>
      <p:ext uri="{BB962C8B-B14F-4D97-AF65-F5344CB8AC3E}">
        <p14:creationId xmlns:p14="http://schemas.microsoft.com/office/powerpoint/2010/main" val="19079476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71838-825F-41A1-04A8-A437332C40B3}"/>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CCE30CE9-3DB9-D8F8-EC79-70E12E06A1EE}"/>
              </a:ext>
            </a:extLst>
          </p:cNvPr>
          <p:cNvSpPr txBox="1"/>
          <p:nvPr/>
        </p:nvSpPr>
        <p:spPr>
          <a:xfrm>
            <a:off x="430003" y="197697"/>
            <a:ext cx="11905712" cy="964238"/>
          </a:xfrm>
          <a:prstGeom prst="rect">
            <a:avLst/>
          </a:prstGeom>
          <a:noFill/>
        </p:spPr>
        <p:txBody>
          <a:bodyPr wrap="square" rtlCol="0">
            <a:spAutoFit/>
          </a:bodyPr>
          <a:lstStyle/>
          <a:p>
            <a:r>
              <a:rPr lang="en-US" sz="5666" dirty="0">
                <a:solidFill>
                  <a:srgbClr val="B88E00"/>
                </a:solidFill>
              </a:rPr>
              <a:t>Case: Pak risico’s aan!</a:t>
            </a:r>
            <a:endParaRPr lang="en-US" sz="5666" dirty="0">
              <a:solidFill>
                <a:schemeClr val="tx1">
                  <a:lumMod val="50000"/>
                  <a:lumOff val="50000"/>
                </a:schemeClr>
              </a:solidFill>
            </a:endParaRPr>
          </a:p>
        </p:txBody>
      </p:sp>
      <p:sp>
        <p:nvSpPr>
          <p:cNvPr id="5" name="Rechthoek 4">
            <a:extLst>
              <a:ext uri="{FF2B5EF4-FFF2-40B4-BE49-F238E27FC236}">
                <a16:creationId xmlns:a16="http://schemas.microsoft.com/office/drawing/2014/main" id="{C2A86160-BE7E-4645-98D1-C735BBC03F2D}"/>
              </a:ext>
            </a:extLst>
          </p:cNvPr>
          <p:cNvSpPr/>
          <p:nvPr/>
        </p:nvSpPr>
        <p:spPr>
          <a:xfrm>
            <a:off x="6994570" y="2757576"/>
            <a:ext cx="6105002" cy="3026626"/>
          </a:xfrm>
          <a:prstGeom prst="rect">
            <a:avLst/>
          </a:prstGeom>
        </p:spPr>
        <p:txBody>
          <a:bodyPr vert="horz" lIns="91440" tIns="45720" rIns="91440" bIns="45720" rtlCol="0">
            <a:normAutofit/>
          </a:bodyPr>
          <a:lstStyle/>
          <a:p>
            <a:pPr marL="179687" indent="-205084">
              <a:lnSpc>
                <a:spcPct val="150000"/>
              </a:lnSpc>
              <a:spcBef>
                <a:spcPts val="600"/>
              </a:spcBef>
            </a:pPr>
            <a:br>
              <a:rPr lang="en-US" sz="1100" dirty="0">
                <a:highlight>
                  <a:srgbClr val="FFFF00"/>
                </a:highlight>
              </a:rPr>
            </a:br>
            <a:endParaRPr lang="en-US" sz="1100" dirty="0"/>
          </a:p>
        </p:txBody>
      </p:sp>
      <p:sp>
        <p:nvSpPr>
          <p:cNvPr id="10" name="Rectangle 2">
            <a:extLst>
              <a:ext uri="{FF2B5EF4-FFF2-40B4-BE49-F238E27FC236}">
                <a16:creationId xmlns:a16="http://schemas.microsoft.com/office/drawing/2014/main" id="{DB6CE72B-DE86-022D-D693-07E6EB3BE137}"/>
              </a:ext>
            </a:extLst>
          </p:cNvPr>
          <p:cNvSpPr>
            <a:spLocks noChangeArrowheads="1"/>
          </p:cNvSpPr>
          <p:nvPr/>
        </p:nvSpPr>
        <p:spPr bwMode="auto">
          <a:xfrm>
            <a:off x="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Tabel 8">
            <a:extLst>
              <a:ext uri="{FF2B5EF4-FFF2-40B4-BE49-F238E27FC236}">
                <a16:creationId xmlns:a16="http://schemas.microsoft.com/office/drawing/2014/main" id="{DFBFDE79-C664-0FD1-0ED2-580E9CB03205}"/>
              </a:ext>
            </a:extLst>
          </p:cNvPr>
          <p:cNvGraphicFramePr>
            <a:graphicFrameLocks noGrp="1"/>
          </p:cNvGraphicFramePr>
          <p:nvPr/>
        </p:nvGraphicFramePr>
        <p:xfrm>
          <a:off x="545888" y="2111889"/>
          <a:ext cx="11100223" cy="4318000"/>
        </p:xfrm>
        <a:graphic>
          <a:graphicData uri="http://schemas.openxmlformats.org/drawingml/2006/table">
            <a:tbl>
              <a:tblPr firstRow="1" bandRow="1">
                <a:tableStyleId>{5C22544A-7EE6-4342-B048-85BDC9FD1C3A}</a:tableStyleId>
              </a:tblPr>
              <a:tblGrid>
                <a:gridCol w="2190319">
                  <a:extLst>
                    <a:ext uri="{9D8B030D-6E8A-4147-A177-3AD203B41FA5}">
                      <a16:colId xmlns:a16="http://schemas.microsoft.com/office/drawing/2014/main" val="3020439482"/>
                    </a:ext>
                  </a:extLst>
                </a:gridCol>
                <a:gridCol w="1358900">
                  <a:extLst>
                    <a:ext uri="{9D8B030D-6E8A-4147-A177-3AD203B41FA5}">
                      <a16:colId xmlns:a16="http://schemas.microsoft.com/office/drawing/2014/main" val="1156781937"/>
                    </a:ext>
                  </a:extLst>
                </a:gridCol>
                <a:gridCol w="4241800">
                  <a:extLst>
                    <a:ext uri="{9D8B030D-6E8A-4147-A177-3AD203B41FA5}">
                      <a16:colId xmlns:a16="http://schemas.microsoft.com/office/drawing/2014/main" val="4245214542"/>
                    </a:ext>
                  </a:extLst>
                </a:gridCol>
                <a:gridCol w="3309204">
                  <a:extLst>
                    <a:ext uri="{9D8B030D-6E8A-4147-A177-3AD203B41FA5}">
                      <a16:colId xmlns:a16="http://schemas.microsoft.com/office/drawing/2014/main" val="1920508994"/>
                    </a:ext>
                  </a:extLst>
                </a:gridCol>
              </a:tblGrid>
              <a:tr h="370840">
                <a:tc>
                  <a:txBody>
                    <a:bodyPr/>
                    <a:lstStyle/>
                    <a:p>
                      <a:r>
                        <a:rPr lang="nl-NL" noProof="1"/>
                        <a:t>Keten</a:t>
                      </a:r>
                    </a:p>
                  </a:txBody>
                  <a:tcPr>
                    <a:solidFill>
                      <a:srgbClr val="456E73"/>
                    </a:solidFill>
                  </a:tcPr>
                </a:tc>
                <a:tc>
                  <a:txBody>
                    <a:bodyPr/>
                    <a:lstStyle/>
                    <a:p>
                      <a:r>
                        <a:rPr lang="nl-NL" noProof="1"/>
                        <a:t>Belang</a:t>
                      </a:r>
                    </a:p>
                  </a:txBody>
                  <a:tcPr>
                    <a:solidFill>
                      <a:srgbClr val="456E73"/>
                    </a:solidFill>
                  </a:tcPr>
                </a:tc>
                <a:tc>
                  <a:txBody>
                    <a:bodyPr/>
                    <a:lstStyle/>
                    <a:p>
                      <a:r>
                        <a:rPr lang="nl-NL" noProof="1"/>
                        <a:t>Wetgeving/ klanteisen?</a:t>
                      </a:r>
                    </a:p>
                  </a:txBody>
                  <a:tcPr>
                    <a:solidFill>
                      <a:srgbClr val="456E73"/>
                    </a:solidFill>
                  </a:tcPr>
                </a:tc>
                <a:tc>
                  <a:txBody>
                    <a:bodyPr/>
                    <a:lstStyle/>
                    <a:p>
                      <a:r>
                        <a:rPr lang="nl-NL" noProof="1"/>
                        <a:t>Passende maatregel</a:t>
                      </a:r>
                    </a:p>
                  </a:txBody>
                  <a:tcPr>
                    <a:solidFill>
                      <a:srgbClr val="456E73"/>
                    </a:solidFill>
                  </a:tcPr>
                </a:tc>
                <a:extLst>
                  <a:ext uri="{0D108BD9-81ED-4DB2-BD59-A6C34878D82A}">
                    <a16:rowId xmlns:a16="http://schemas.microsoft.com/office/drawing/2014/main" val="2574842588"/>
                  </a:ext>
                </a:extLst>
              </a:tr>
              <a:tr h="370840">
                <a:tc>
                  <a:txBody>
                    <a:bodyPr/>
                    <a:lstStyle/>
                    <a:p>
                      <a:r>
                        <a:rPr lang="nl-NL" noProof="1">
                          <a:solidFill>
                            <a:schemeClr val="tx1">
                              <a:lumMod val="65000"/>
                              <a:lumOff val="35000"/>
                            </a:schemeClr>
                          </a:solidFill>
                        </a:rPr>
                        <a:t>Cacao</a:t>
                      </a:r>
                    </a:p>
                  </a:txBody>
                  <a:tcPr>
                    <a:solidFill>
                      <a:srgbClr val="CADFE1"/>
                    </a:solidFill>
                  </a:tcPr>
                </a:tc>
                <a:tc>
                  <a:txBody>
                    <a:bodyPr/>
                    <a:lstStyle/>
                    <a:p>
                      <a:r>
                        <a:rPr lang="nl-NL" noProof="1">
                          <a:solidFill>
                            <a:schemeClr val="tx1">
                              <a:lumMod val="65000"/>
                              <a:lumOff val="35000"/>
                            </a:schemeClr>
                          </a:solidFill>
                        </a:rPr>
                        <a:t>Groot</a:t>
                      </a:r>
                    </a:p>
                  </a:txBody>
                  <a:tcPr>
                    <a:solidFill>
                      <a:srgbClr val="CADFE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noProof="1">
                          <a:solidFill>
                            <a:schemeClr val="tx1">
                              <a:lumMod val="65000"/>
                              <a:lumOff val="35000"/>
                            </a:schemeClr>
                          </a:solidFill>
                        </a:rPr>
                        <a:t>Ontbossing (EUDR)/ Dwangarbeid (FLR)/ LCA/ klantvragen/ OESO-rl</a:t>
                      </a:r>
                    </a:p>
                  </a:txBody>
                  <a:tcPr>
                    <a:solidFill>
                      <a:srgbClr val="CADFE1"/>
                    </a:solidFill>
                  </a:tcPr>
                </a:tc>
                <a:tc>
                  <a:txBody>
                    <a:bodyPr/>
                    <a:lstStyle/>
                    <a:p>
                      <a:r>
                        <a:rPr lang="nl-NL" noProof="1">
                          <a:solidFill>
                            <a:schemeClr val="tx1">
                              <a:lumMod val="65000"/>
                              <a:lumOff val="35000"/>
                            </a:schemeClr>
                          </a:solidFill>
                        </a:rPr>
                        <a:t>Externe samenwerking: Tony’s Open Chain</a:t>
                      </a:r>
                    </a:p>
                  </a:txBody>
                  <a:tcPr>
                    <a:solidFill>
                      <a:srgbClr val="CADFE1"/>
                    </a:solidFill>
                  </a:tcPr>
                </a:tc>
                <a:extLst>
                  <a:ext uri="{0D108BD9-81ED-4DB2-BD59-A6C34878D82A}">
                    <a16:rowId xmlns:a16="http://schemas.microsoft.com/office/drawing/2014/main" val="963117479"/>
                  </a:ext>
                </a:extLst>
              </a:tr>
              <a:tr h="370840">
                <a:tc>
                  <a:txBody>
                    <a:bodyPr/>
                    <a:lstStyle/>
                    <a:p>
                      <a:r>
                        <a:rPr lang="nl-NL" noProof="1">
                          <a:solidFill>
                            <a:schemeClr val="tx1">
                              <a:lumMod val="65000"/>
                              <a:lumOff val="35000"/>
                            </a:schemeClr>
                          </a:solidFill>
                        </a:rPr>
                        <a:t>Palmolie</a:t>
                      </a:r>
                    </a:p>
                  </a:txBody>
                  <a:tcPr>
                    <a:solidFill>
                      <a:srgbClr val="F0F4F4"/>
                    </a:solidFill>
                  </a:tcPr>
                </a:tc>
                <a:tc>
                  <a:txBody>
                    <a:bodyPr/>
                    <a:lstStyle/>
                    <a:p>
                      <a:r>
                        <a:rPr lang="nl-NL" noProof="1">
                          <a:solidFill>
                            <a:schemeClr val="tx1">
                              <a:lumMod val="65000"/>
                              <a:lumOff val="35000"/>
                            </a:schemeClr>
                          </a:solidFill>
                        </a:rPr>
                        <a:t>Medium</a:t>
                      </a:r>
                    </a:p>
                  </a:txBody>
                  <a:tcPr>
                    <a:solidFill>
                      <a:srgbClr val="F0F4F4"/>
                    </a:solidFill>
                  </a:tcPr>
                </a:tc>
                <a:tc>
                  <a:txBody>
                    <a:bodyPr/>
                    <a:lstStyle/>
                    <a:p>
                      <a:r>
                        <a:rPr lang="nl-NL" noProof="1">
                          <a:solidFill>
                            <a:schemeClr val="tx1">
                              <a:lumMod val="65000"/>
                              <a:lumOff val="35000"/>
                            </a:schemeClr>
                          </a:solidFill>
                        </a:rPr>
                        <a:t>Ontbossing (EUDR)/ Dwangarbeid (FLR)/ LCA/ klantvragen/ OESO-rl</a:t>
                      </a:r>
                    </a:p>
                  </a:txBody>
                  <a:tcPr>
                    <a:solidFill>
                      <a:srgbClr val="F0F4F4"/>
                    </a:solidFill>
                  </a:tcPr>
                </a:tc>
                <a:tc>
                  <a:txBody>
                    <a:bodyPr/>
                    <a:lstStyle/>
                    <a:p>
                      <a:r>
                        <a:rPr lang="nl-NL" noProof="1">
                          <a:solidFill>
                            <a:schemeClr val="tx1">
                              <a:lumMod val="65000"/>
                              <a:lumOff val="35000"/>
                            </a:schemeClr>
                          </a:solidFill>
                        </a:rPr>
                        <a:t>Nader onderzoek</a:t>
                      </a:r>
                    </a:p>
                  </a:txBody>
                  <a:tcPr>
                    <a:solidFill>
                      <a:srgbClr val="F0F4F4"/>
                    </a:solidFill>
                  </a:tcPr>
                </a:tc>
                <a:extLst>
                  <a:ext uri="{0D108BD9-81ED-4DB2-BD59-A6C34878D82A}">
                    <a16:rowId xmlns:a16="http://schemas.microsoft.com/office/drawing/2014/main" val="2538931865"/>
                  </a:ext>
                </a:extLst>
              </a:tr>
              <a:tr h="370840">
                <a:tc>
                  <a:txBody>
                    <a:bodyPr/>
                    <a:lstStyle/>
                    <a:p>
                      <a:r>
                        <a:rPr lang="nl-NL" noProof="1">
                          <a:solidFill>
                            <a:schemeClr val="tx1">
                              <a:lumMod val="65000"/>
                              <a:lumOff val="35000"/>
                            </a:schemeClr>
                          </a:solidFill>
                        </a:rPr>
                        <a:t>Hazelnoten</a:t>
                      </a:r>
                    </a:p>
                  </a:txBody>
                  <a:tcPr>
                    <a:solidFill>
                      <a:srgbClr val="CADFE1"/>
                    </a:solidFill>
                  </a:tcPr>
                </a:tc>
                <a:tc>
                  <a:txBody>
                    <a:bodyPr/>
                    <a:lstStyle/>
                    <a:p>
                      <a:r>
                        <a:rPr lang="nl-NL" noProof="1">
                          <a:solidFill>
                            <a:schemeClr val="tx1">
                              <a:lumMod val="65000"/>
                              <a:lumOff val="35000"/>
                            </a:schemeClr>
                          </a:solidFill>
                        </a:rPr>
                        <a:t>Medium</a:t>
                      </a:r>
                    </a:p>
                  </a:txBody>
                  <a:tcPr>
                    <a:solidFill>
                      <a:srgbClr val="CADFE1"/>
                    </a:solidFill>
                  </a:tcPr>
                </a:tc>
                <a:tc>
                  <a:txBody>
                    <a:bodyPr/>
                    <a:lstStyle/>
                    <a:p>
                      <a:r>
                        <a:rPr lang="nl-NL" noProof="1">
                          <a:solidFill>
                            <a:schemeClr val="tx1">
                              <a:lumMod val="65000"/>
                              <a:lumOff val="35000"/>
                            </a:schemeClr>
                          </a:solidFill>
                        </a:rPr>
                        <a:t>Dwangarbeid (FLR)/ klantvragen/ OESO-rl</a:t>
                      </a:r>
                    </a:p>
                  </a:txBody>
                  <a:tcPr>
                    <a:solidFill>
                      <a:srgbClr val="CADFE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noProof="1">
                          <a:solidFill>
                            <a:schemeClr val="tx1">
                              <a:lumMod val="65000"/>
                              <a:lumOff val="35000"/>
                            </a:schemeClr>
                          </a:solidFill>
                        </a:rPr>
                        <a:t>Nader onderzoek</a:t>
                      </a:r>
                    </a:p>
                  </a:txBody>
                  <a:tcPr>
                    <a:solidFill>
                      <a:srgbClr val="CADFE1"/>
                    </a:solidFill>
                  </a:tcPr>
                </a:tc>
                <a:extLst>
                  <a:ext uri="{0D108BD9-81ED-4DB2-BD59-A6C34878D82A}">
                    <a16:rowId xmlns:a16="http://schemas.microsoft.com/office/drawing/2014/main" val="3310088436"/>
                  </a:ext>
                </a:extLst>
              </a:tr>
              <a:tr h="370840">
                <a:tc>
                  <a:txBody>
                    <a:bodyPr/>
                    <a:lstStyle/>
                    <a:p>
                      <a:r>
                        <a:rPr lang="nl-NL" noProof="1">
                          <a:solidFill>
                            <a:schemeClr val="tx1">
                              <a:lumMod val="65000"/>
                              <a:lumOff val="35000"/>
                            </a:schemeClr>
                          </a:solidFill>
                        </a:rPr>
                        <a:t>Tempereermachine</a:t>
                      </a:r>
                    </a:p>
                  </a:txBody>
                  <a:tcPr>
                    <a:solidFill>
                      <a:srgbClr val="F0F4F4"/>
                    </a:solidFill>
                  </a:tcPr>
                </a:tc>
                <a:tc>
                  <a:txBody>
                    <a:bodyPr/>
                    <a:lstStyle/>
                    <a:p>
                      <a:r>
                        <a:rPr lang="nl-NL" noProof="1">
                          <a:solidFill>
                            <a:schemeClr val="tx1">
                              <a:lumMod val="65000"/>
                              <a:lumOff val="35000"/>
                            </a:schemeClr>
                          </a:solidFill>
                        </a:rPr>
                        <a:t>Medium</a:t>
                      </a:r>
                    </a:p>
                  </a:txBody>
                  <a:tcPr>
                    <a:solidFill>
                      <a:srgbClr val="F0F4F4"/>
                    </a:solidFill>
                  </a:tcPr>
                </a:tc>
                <a:tc>
                  <a:txBody>
                    <a:bodyPr/>
                    <a:lstStyle/>
                    <a:p>
                      <a:r>
                        <a:rPr lang="nl-NL" noProof="1">
                          <a:solidFill>
                            <a:schemeClr val="tx1">
                              <a:lumMod val="65000"/>
                              <a:lumOff val="35000"/>
                            </a:schemeClr>
                          </a:solidFill>
                        </a:rPr>
                        <a:t>Lithium) (EUBR)/ Dwangarbeid (FLR)</a:t>
                      </a:r>
                    </a:p>
                  </a:txBody>
                  <a:tcPr>
                    <a:solidFill>
                      <a:srgbClr val="F0F4F4"/>
                    </a:solidFill>
                  </a:tcPr>
                </a:tc>
                <a:tc>
                  <a:txBody>
                    <a:bodyPr/>
                    <a:lstStyle/>
                    <a:p>
                      <a:r>
                        <a:rPr lang="nl-NL" noProof="1">
                          <a:solidFill>
                            <a:schemeClr val="tx1">
                              <a:lumMod val="65000"/>
                              <a:lumOff val="35000"/>
                            </a:schemeClr>
                          </a:solidFill>
                        </a:rPr>
                        <a:t>Nader onderzoek/ intern: training medewerkers</a:t>
                      </a:r>
                    </a:p>
                  </a:txBody>
                  <a:tcPr>
                    <a:solidFill>
                      <a:srgbClr val="F0F4F4"/>
                    </a:solidFill>
                  </a:tcPr>
                </a:tc>
                <a:extLst>
                  <a:ext uri="{0D108BD9-81ED-4DB2-BD59-A6C34878D82A}">
                    <a16:rowId xmlns:a16="http://schemas.microsoft.com/office/drawing/2014/main" val="3785648969"/>
                  </a:ext>
                </a:extLst>
              </a:tr>
              <a:tr h="370840">
                <a:tc>
                  <a:txBody>
                    <a:bodyPr/>
                    <a:lstStyle/>
                    <a:p>
                      <a:r>
                        <a:rPr lang="nl-NL" noProof="1">
                          <a:solidFill>
                            <a:schemeClr val="tx1">
                              <a:lumMod val="65000"/>
                              <a:lumOff val="35000"/>
                            </a:schemeClr>
                          </a:solidFill>
                        </a:rPr>
                        <a:t>Suiker </a:t>
                      </a:r>
                    </a:p>
                  </a:txBody>
                  <a:tcPr>
                    <a:solidFill>
                      <a:srgbClr val="CADFE1"/>
                    </a:solidFill>
                  </a:tcPr>
                </a:tc>
                <a:tc>
                  <a:txBody>
                    <a:bodyPr/>
                    <a:lstStyle/>
                    <a:p>
                      <a:r>
                        <a:rPr lang="nl-NL" noProof="1">
                          <a:solidFill>
                            <a:schemeClr val="tx1">
                              <a:lumMod val="65000"/>
                              <a:lumOff val="35000"/>
                            </a:schemeClr>
                          </a:solidFill>
                        </a:rPr>
                        <a:t>Medium</a:t>
                      </a:r>
                    </a:p>
                  </a:txBody>
                  <a:tcPr>
                    <a:solidFill>
                      <a:srgbClr val="CADFE1"/>
                    </a:solidFill>
                  </a:tcPr>
                </a:tc>
                <a:tc>
                  <a:txBody>
                    <a:bodyPr/>
                    <a:lstStyle/>
                    <a:p>
                      <a:r>
                        <a:rPr lang="nl-NL" noProof="1">
                          <a:solidFill>
                            <a:schemeClr val="tx1">
                              <a:lumMod val="65000"/>
                              <a:lumOff val="35000"/>
                            </a:schemeClr>
                          </a:solidFill>
                        </a:rPr>
                        <a:t>LCA</a:t>
                      </a:r>
                    </a:p>
                  </a:txBody>
                  <a:tcPr>
                    <a:solidFill>
                      <a:srgbClr val="CADFE1"/>
                    </a:solidFill>
                  </a:tcPr>
                </a:tc>
                <a:tc>
                  <a:txBody>
                    <a:bodyPr/>
                    <a:lstStyle/>
                    <a:p>
                      <a:r>
                        <a:rPr lang="nl-NL" sz="1800" dirty="0">
                          <a:solidFill>
                            <a:schemeClr val="tx1">
                              <a:lumMod val="65000"/>
                              <a:lumOff val="35000"/>
                            </a:schemeClr>
                          </a:solidFill>
                        </a:rPr>
                        <a:t>In keten: eerste screening met openPCF software per 100 gr. bonbon in overleg klant</a:t>
                      </a:r>
                      <a:endParaRPr lang="nl-NL" noProof="1">
                        <a:solidFill>
                          <a:schemeClr val="tx1">
                            <a:lumMod val="65000"/>
                            <a:lumOff val="35000"/>
                          </a:schemeClr>
                        </a:solidFill>
                      </a:endParaRPr>
                    </a:p>
                  </a:txBody>
                  <a:tcPr>
                    <a:solidFill>
                      <a:srgbClr val="CADFE1"/>
                    </a:solidFill>
                  </a:tcPr>
                </a:tc>
                <a:extLst>
                  <a:ext uri="{0D108BD9-81ED-4DB2-BD59-A6C34878D82A}">
                    <a16:rowId xmlns:a16="http://schemas.microsoft.com/office/drawing/2014/main" val="3902984608"/>
                  </a:ext>
                </a:extLst>
              </a:tr>
              <a:tr h="370840">
                <a:tc>
                  <a:txBody>
                    <a:bodyPr/>
                    <a:lstStyle/>
                    <a:p>
                      <a:r>
                        <a:rPr lang="nl-NL" noProof="1">
                          <a:solidFill>
                            <a:schemeClr val="tx1">
                              <a:lumMod val="65000"/>
                              <a:lumOff val="35000"/>
                            </a:schemeClr>
                          </a:solidFill>
                        </a:rPr>
                        <a:t>Melk</a:t>
                      </a:r>
                    </a:p>
                  </a:txBody>
                  <a:tcPr>
                    <a:solidFill>
                      <a:srgbClr val="F0F4F4"/>
                    </a:solidFill>
                  </a:tcPr>
                </a:tc>
                <a:tc>
                  <a:txBody>
                    <a:bodyPr/>
                    <a:lstStyle/>
                    <a:p>
                      <a:r>
                        <a:rPr lang="nl-NL" noProof="1">
                          <a:solidFill>
                            <a:schemeClr val="tx1">
                              <a:lumMod val="65000"/>
                              <a:lumOff val="35000"/>
                            </a:schemeClr>
                          </a:solidFill>
                        </a:rPr>
                        <a:t>Medium</a:t>
                      </a:r>
                    </a:p>
                  </a:txBody>
                  <a:tcPr>
                    <a:solidFill>
                      <a:srgbClr val="F0F4F4"/>
                    </a:solidFill>
                  </a:tcPr>
                </a:tc>
                <a:tc>
                  <a:txBody>
                    <a:bodyPr/>
                    <a:lstStyle/>
                    <a:p>
                      <a:r>
                        <a:rPr lang="nl-NL" noProof="1">
                          <a:solidFill>
                            <a:schemeClr val="tx1">
                              <a:lumMod val="65000"/>
                              <a:lumOff val="35000"/>
                            </a:schemeClr>
                          </a:solidFill>
                        </a:rPr>
                        <a:t>LCA</a:t>
                      </a:r>
                    </a:p>
                  </a:txBody>
                  <a:tcPr>
                    <a:solidFill>
                      <a:srgbClr val="F0F4F4"/>
                    </a:solidFill>
                  </a:tcPr>
                </a:tc>
                <a:tc>
                  <a:txBody>
                    <a:bodyPr/>
                    <a:lstStyle/>
                    <a:p>
                      <a:r>
                        <a:rPr lang="nl-NL" noProof="1">
                          <a:solidFill>
                            <a:schemeClr val="tx1">
                              <a:lumMod val="65000"/>
                              <a:lumOff val="35000"/>
                            </a:schemeClr>
                          </a:solidFill>
                        </a:rPr>
                        <a:t>idem</a:t>
                      </a:r>
                    </a:p>
                  </a:txBody>
                  <a:tcPr>
                    <a:solidFill>
                      <a:srgbClr val="F0F4F4"/>
                    </a:solidFill>
                  </a:tcPr>
                </a:tc>
                <a:extLst>
                  <a:ext uri="{0D108BD9-81ED-4DB2-BD59-A6C34878D82A}">
                    <a16:rowId xmlns:a16="http://schemas.microsoft.com/office/drawing/2014/main" val="4283903761"/>
                  </a:ext>
                </a:extLst>
              </a:tr>
              <a:tr h="370840">
                <a:tc>
                  <a:txBody>
                    <a:bodyPr/>
                    <a:lstStyle/>
                    <a:p>
                      <a:r>
                        <a:rPr lang="nl-NL" noProof="1">
                          <a:solidFill>
                            <a:schemeClr val="tx1">
                              <a:lumMod val="65000"/>
                              <a:lumOff val="35000"/>
                            </a:schemeClr>
                          </a:solidFill>
                        </a:rPr>
                        <a:t>Bladgoud</a:t>
                      </a:r>
                    </a:p>
                  </a:txBody>
                  <a:tcPr>
                    <a:solidFill>
                      <a:srgbClr val="CADFE1"/>
                    </a:solidFill>
                  </a:tcPr>
                </a:tc>
                <a:tc>
                  <a:txBody>
                    <a:bodyPr/>
                    <a:lstStyle/>
                    <a:p>
                      <a:r>
                        <a:rPr lang="nl-NL" noProof="1">
                          <a:solidFill>
                            <a:schemeClr val="tx1">
                              <a:lumMod val="65000"/>
                              <a:lumOff val="35000"/>
                            </a:schemeClr>
                          </a:solidFill>
                        </a:rPr>
                        <a:t>Klein</a:t>
                      </a:r>
                    </a:p>
                  </a:txBody>
                  <a:tcPr>
                    <a:solidFill>
                      <a:srgbClr val="CADFE1"/>
                    </a:solidFill>
                  </a:tcPr>
                </a:tc>
                <a:tc>
                  <a:txBody>
                    <a:bodyPr/>
                    <a:lstStyle/>
                    <a:p>
                      <a:r>
                        <a:rPr lang="nl-NL" noProof="1">
                          <a:solidFill>
                            <a:schemeClr val="tx1">
                              <a:lumMod val="65000"/>
                              <a:lumOff val="35000"/>
                            </a:schemeClr>
                          </a:solidFill>
                        </a:rPr>
                        <a:t>LCA</a:t>
                      </a:r>
                    </a:p>
                  </a:txBody>
                  <a:tcPr>
                    <a:solidFill>
                      <a:srgbClr val="CADFE1"/>
                    </a:solidFill>
                  </a:tcPr>
                </a:tc>
                <a:tc>
                  <a:txBody>
                    <a:bodyPr/>
                    <a:lstStyle/>
                    <a:p>
                      <a:r>
                        <a:rPr lang="nl-NL" noProof="1">
                          <a:solidFill>
                            <a:schemeClr val="tx1">
                              <a:lumMod val="65000"/>
                              <a:lumOff val="35000"/>
                            </a:schemeClr>
                          </a:solidFill>
                        </a:rPr>
                        <a:t>idem</a:t>
                      </a:r>
                    </a:p>
                  </a:txBody>
                  <a:tcPr>
                    <a:solidFill>
                      <a:srgbClr val="CADFE1"/>
                    </a:solidFill>
                  </a:tcPr>
                </a:tc>
                <a:extLst>
                  <a:ext uri="{0D108BD9-81ED-4DB2-BD59-A6C34878D82A}">
                    <a16:rowId xmlns:a16="http://schemas.microsoft.com/office/drawing/2014/main" val="295525218"/>
                  </a:ext>
                </a:extLst>
              </a:tr>
            </a:tbl>
          </a:graphicData>
        </a:graphic>
      </p:graphicFrame>
      <p:sp>
        <p:nvSpPr>
          <p:cNvPr id="11" name="Tekstvak 10">
            <a:extLst>
              <a:ext uri="{FF2B5EF4-FFF2-40B4-BE49-F238E27FC236}">
                <a16:creationId xmlns:a16="http://schemas.microsoft.com/office/drawing/2014/main" id="{35CF75F8-3B08-4D89-F4B4-5C5B7702C780}"/>
              </a:ext>
            </a:extLst>
          </p:cNvPr>
          <p:cNvSpPr txBox="1"/>
          <p:nvPr/>
        </p:nvSpPr>
        <p:spPr>
          <a:xfrm>
            <a:off x="527481" y="1362742"/>
            <a:ext cx="6427337" cy="400110"/>
          </a:xfrm>
          <a:prstGeom prst="rect">
            <a:avLst/>
          </a:prstGeom>
          <a:noFill/>
        </p:spPr>
        <p:txBody>
          <a:bodyPr wrap="none" rtlCol="0">
            <a:spAutoFit/>
          </a:bodyPr>
          <a:lstStyle/>
          <a:p>
            <a:r>
              <a:rPr lang="en-US" sz="2000" dirty="0">
                <a:solidFill>
                  <a:schemeClr val="tx1">
                    <a:lumMod val="65000"/>
                    <a:lumOff val="35000"/>
                  </a:schemeClr>
                </a:solidFill>
              </a:rPr>
              <a:t>Uitkomst </a:t>
            </a:r>
            <a:r>
              <a:rPr lang="en-US" sz="2000" b="1" dirty="0" err="1">
                <a:solidFill>
                  <a:srgbClr val="456E73"/>
                </a:solidFill>
              </a:rPr>
              <a:t>fase</a:t>
            </a:r>
            <a:r>
              <a:rPr lang="en-US" sz="2000" b="1" dirty="0">
                <a:solidFill>
                  <a:srgbClr val="456E73"/>
                </a:solidFill>
              </a:rPr>
              <a:t> </a:t>
            </a:r>
            <a:r>
              <a:rPr lang="en-US" sz="2000" b="1" dirty="0" err="1">
                <a:solidFill>
                  <a:srgbClr val="456E73"/>
                </a:solidFill>
              </a:rPr>
              <a:t>Bepaal</a:t>
            </a:r>
            <a:r>
              <a:rPr lang="en-US" sz="2000" b="1" dirty="0">
                <a:solidFill>
                  <a:srgbClr val="456E73"/>
                </a:solidFill>
              </a:rPr>
              <a:t> </a:t>
            </a:r>
            <a:r>
              <a:rPr lang="en-US" sz="2000" b="1" dirty="0" err="1">
                <a:solidFill>
                  <a:srgbClr val="456E73"/>
                </a:solidFill>
              </a:rPr>
              <a:t>waar</a:t>
            </a:r>
            <a:r>
              <a:rPr lang="en-US" sz="2000" b="1" dirty="0">
                <a:solidFill>
                  <a:srgbClr val="456E73"/>
                </a:solidFill>
              </a:rPr>
              <a:t> je </a:t>
            </a:r>
            <a:r>
              <a:rPr lang="en-US" sz="2000" b="1" dirty="0" err="1">
                <a:solidFill>
                  <a:srgbClr val="456E73"/>
                </a:solidFill>
              </a:rPr>
              <a:t>begint</a:t>
            </a:r>
            <a:r>
              <a:rPr lang="en-US" sz="2000" b="1" dirty="0">
                <a:solidFill>
                  <a:srgbClr val="456E73"/>
                </a:solidFill>
              </a:rPr>
              <a:t> </a:t>
            </a:r>
            <a:r>
              <a:rPr lang="en-US" sz="2000" dirty="0" err="1">
                <a:solidFill>
                  <a:schemeClr val="tx1">
                    <a:lumMod val="65000"/>
                    <a:lumOff val="35000"/>
                  </a:schemeClr>
                </a:solidFill>
              </a:rPr>
              <a:t>voor</a:t>
            </a:r>
            <a:r>
              <a:rPr lang="en-US" sz="2000" dirty="0">
                <a:solidFill>
                  <a:schemeClr val="tx1">
                    <a:lumMod val="65000"/>
                    <a:lumOff val="35000"/>
                  </a:schemeClr>
                </a:solidFill>
              </a:rPr>
              <a:t> Maison Vermeer:</a:t>
            </a:r>
          </a:p>
        </p:txBody>
      </p:sp>
      <p:sp>
        <p:nvSpPr>
          <p:cNvPr id="2" name="Afgeronde rechthoek 1">
            <a:extLst>
              <a:ext uri="{FF2B5EF4-FFF2-40B4-BE49-F238E27FC236}">
                <a16:creationId xmlns:a16="http://schemas.microsoft.com/office/drawing/2014/main" id="{EABE9150-D9E3-76EB-9E15-92E8929F2285}"/>
              </a:ext>
            </a:extLst>
          </p:cNvPr>
          <p:cNvSpPr/>
          <p:nvPr/>
        </p:nvSpPr>
        <p:spPr>
          <a:xfrm>
            <a:off x="10098433" y="-203165"/>
            <a:ext cx="1860951" cy="1941750"/>
          </a:xfrm>
          <a:prstGeom prst="roundRect">
            <a:avLst/>
          </a:prstGeom>
          <a:solidFill>
            <a:srgbClr val="FDF4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al 2">
            <a:extLst>
              <a:ext uri="{FF2B5EF4-FFF2-40B4-BE49-F238E27FC236}">
                <a16:creationId xmlns:a16="http://schemas.microsoft.com/office/drawing/2014/main" id="{FA61D3A9-0780-8B27-16DA-D3A50F4E4767}"/>
              </a:ext>
            </a:extLst>
          </p:cNvPr>
          <p:cNvSpPr/>
          <p:nvPr/>
        </p:nvSpPr>
        <p:spPr>
          <a:xfrm>
            <a:off x="10207029" y="137032"/>
            <a:ext cx="1670493" cy="1601553"/>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742977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EA682-0F0F-86CF-EAF0-3F076950DA12}"/>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1F640877-AAC3-7F32-0848-9A4129938C8F}"/>
              </a:ext>
            </a:extLst>
          </p:cNvPr>
          <p:cNvSpPr txBox="1"/>
          <p:nvPr/>
        </p:nvSpPr>
        <p:spPr>
          <a:xfrm>
            <a:off x="463107" y="168248"/>
            <a:ext cx="8295985" cy="1015534"/>
          </a:xfrm>
          <a:prstGeom prst="rect">
            <a:avLst/>
          </a:prstGeom>
          <a:noFill/>
        </p:spPr>
        <p:txBody>
          <a:bodyPr wrap="square" rtlCol="0">
            <a:spAutoFit/>
          </a:bodyPr>
          <a:lstStyle/>
          <a:p>
            <a:r>
              <a:rPr lang="en-US" sz="5999" dirty="0">
                <a:solidFill>
                  <a:srgbClr val="B88E00"/>
                </a:solidFill>
              </a:rPr>
              <a:t>Case: Pak risico’s aan!</a:t>
            </a:r>
            <a:endParaRPr lang="en-US" sz="5999" dirty="0">
              <a:solidFill>
                <a:schemeClr val="tx1">
                  <a:lumMod val="50000"/>
                  <a:lumOff val="50000"/>
                </a:schemeClr>
              </a:solidFill>
            </a:endParaRPr>
          </a:p>
        </p:txBody>
      </p:sp>
      <p:sp>
        <p:nvSpPr>
          <p:cNvPr id="5" name="Rechthoek 4">
            <a:extLst>
              <a:ext uri="{FF2B5EF4-FFF2-40B4-BE49-F238E27FC236}">
                <a16:creationId xmlns:a16="http://schemas.microsoft.com/office/drawing/2014/main" id="{E4F5D3A9-2C5E-F1F4-D41D-59697D4B7C5D}"/>
              </a:ext>
            </a:extLst>
          </p:cNvPr>
          <p:cNvSpPr/>
          <p:nvPr/>
        </p:nvSpPr>
        <p:spPr>
          <a:xfrm>
            <a:off x="6994570" y="2757576"/>
            <a:ext cx="6105002" cy="3026626"/>
          </a:xfrm>
          <a:prstGeom prst="rect">
            <a:avLst/>
          </a:prstGeom>
        </p:spPr>
        <p:txBody>
          <a:bodyPr vert="horz" lIns="91440" tIns="45720" rIns="91440" bIns="45720" rtlCol="0">
            <a:normAutofit/>
          </a:bodyPr>
          <a:lstStyle/>
          <a:p>
            <a:pPr marL="179687" indent="-205084">
              <a:lnSpc>
                <a:spcPct val="150000"/>
              </a:lnSpc>
              <a:spcBef>
                <a:spcPts val="600"/>
              </a:spcBef>
            </a:pPr>
            <a:br>
              <a:rPr lang="en-US" sz="1100" dirty="0">
                <a:highlight>
                  <a:srgbClr val="FFFF00"/>
                </a:highlight>
              </a:rPr>
            </a:br>
            <a:endParaRPr lang="en-US" sz="1100" dirty="0"/>
          </a:p>
        </p:txBody>
      </p:sp>
      <p:sp>
        <p:nvSpPr>
          <p:cNvPr id="10" name="Rectangle 2">
            <a:extLst>
              <a:ext uri="{FF2B5EF4-FFF2-40B4-BE49-F238E27FC236}">
                <a16:creationId xmlns:a16="http://schemas.microsoft.com/office/drawing/2014/main" id="{77491B3D-E94D-6A4A-3BA5-903B3941F1EE}"/>
              </a:ext>
            </a:extLst>
          </p:cNvPr>
          <p:cNvSpPr>
            <a:spLocks noChangeArrowheads="1"/>
          </p:cNvSpPr>
          <p:nvPr/>
        </p:nvSpPr>
        <p:spPr bwMode="auto">
          <a:xfrm>
            <a:off x="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2" name="Tekstvak 41">
            <a:extLst>
              <a:ext uri="{FF2B5EF4-FFF2-40B4-BE49-F238E27FC236}">
                <a16:creationId xmlns:a16="http://schemas.microsoft.com/office/drawing/2014/main" id="{4310AC92-59B2-FB78-E2F6-93C13232A389}"/>
              </a:ext>
            </a:extLst>
          </p:cNvPr>
          <p:cNvSpPr txBox="1"/>
          <p:nvPr/>
        </p:nvSpPr>
        <p:spPr>
          <a:xfrm>
            <a:off x="463107" y="1228787"/>
            <a:ext cx="11499044" cy="5078313"/>
          </a:xfrm>
          <a:prstGeom prst="rect">
            <a:avLst/>
          </a:prstGeom>
          <a:noFill/>
        </p:spPr>
        <p:txBody>
          <a:bodyPr wrap="square" rtlCol="0">
            <a:spAutoFit/>
          </a:bodyPr>
          <a:lstStyle/>
          <a:p>
            <a:pPr marL="380962" indent="-380962">
              <a:buClr>
                <a:srgbClr val="B88E00"/>
              </a:buClr>
              <a:buSzPct val="80000"/>
              <a:buAutoNum type="arabicPeriod"/>
            </a:pPr>
            <a:r>
              <a:rPr lang="nl-NL" b="1" dirty="0">
                <a:solidFill>
                  <a:srgbClr val="456E73"/>
                </a:solidFill>
              </a:rPr>
              <a:t>Palmolie over drie sporen: </a:t>
            </a:r>
          </a:p>
          <a:p>
            <a:pPr marL="838116" lvl="3" indent="-380962">
              <a:buClr>
                <a:srgbClr val="B88E00"/>
              </a:buClr>
              <a:buSzPct val="80000"/>
              <a:buFont typeface="+mj-lt"/>
              <a:buAutoNum type="alphaLcPeriod"/>
            </a:pPr>
            <a:r>
              <a:rPr lang="nl-NL" u="sng" dirty="0">
                <a:solidFill>
                  <a:schemeClr val="tx1">
                    <a:lumMod val="65000"/>
                    <a:lumOff val="35000"/>
                  </a:schemeClr>
                </a:solidFill>
              </a:rPr>
              <a:t>Certificering en traceerbaarheid</a:t>
            </a:r>
            <a:r>
              <a:rPr lang="nl-NL" dirty="0">
                <a:solidFill>
                  <a:schemeClr val="tx1">
                    <a:lumMod val="65000"/>
                    <a:lumOff val="35000"/>
                  </a:schemeClr>
                </a:solidFill>
              </a:rPr>
              <a:t>: alleen nog RSPO gecertificeerde palmolie gebruiken</a:t>
            </a:r>
          </a:p>
          <a:p>
            <a:pPr marL="1295316" lvl="4" indent="-380962">
              <a:buClr>
                <a:srgbClr val="B88E00"/>
              </a:buClr>
              <a:buSzPct val="80000"/>
              <a:buFont typeface="Wingdings" pitchFamily="2" charset="2"/>
              <a:buChar char="Ø"/>
            </a:pPr>
            <a:r>
              <a:rPr lang="nl-NL" dirty="0">
                <a:solidFill>
                  <a:schemeClr val="tx1">
                    <a:lumMod val="65000"/>
                    <a:lumOff val="35000"/>
                  </a:schemeClr>
                </a:solidFill>
              </a:rPr>
              <a:t>Beter zicht over herkomst palmolie</a:t>
            </a:r>
          </a:p>
          <a:p>
            <a:pPr marL="1295316" lvl="4" indent="-380962">
              <a:buClr>
                <a:srgbClr val="B88E00"/>
              </a:buClr>
              <a:buSzPct val="80000"/>
              <a:buFont typeface="Wingdings" pitchFamily="2" charset="2"/>
              <a:buChar char="Ø"/>
            </a:pPr>
            <a:r>
              <a:rPr lang="nl-NL" dirty="0">
                <a:solidFill>
                  <a:schemeClr val="tx1">
                    <a:lumMod val="65000"/>
                    <a:lumOff val="35000"/>
                  </a:schemeClr>
                </a:solidFill>
              </a:rPr>
              <a:t>Risico’s sneller signaleren, </a:t>
            </a:r>
            <a:r>
              <a:rPr lang="nl-NL" dirty="0" err="1">
                <a:solidFill>
                  <a:schemeClr val="tx1">
                    <a:lumMod val="65000"/>
                    <a:lumOff val="35000"/>
                  </a:schemeClr>
                </a:solidFill>
              </a:rPr>
              <a:t>oa</a:t>
            </a:r>
            <a:r>
              <a:rPr lang="nl-NL" dirty="0">
                <a:solidFill>
                  <a:schemeClr val="tx1">
                    <a:lumMod val="65000"/>
                    <a:lumOff val="35000"/>
                  </a:schemeClr>
                </a:solidFill>
              </a:rPr>
              <a:t> via klachtenmechanisme</a:t>
            </a:r>
          </a:p>
          <a:p>
            <a:pPr marL="1295316" lvl="4" indent="-380962">
              <a:buClr>
                <a:srgbClr val="B88E00"/>
              </a:buClr>
              <a:buSzPct val="80000"/>
              <a:buFont typeface="Wingdings" pitchFamily="2" charset="2"/>
              <a:buChar char="Ø"/>
            </a:pPr>
            <a:r>
              <a:rPr lang="nl-NL" dirty="0">
                <a:solidFill>
                  <a:schemeClr val="tx1">
                    <a:lumMod val="65000"/>
                    <a:lumOff val="35000"/>
                  </a:schemeClr>
                </a:solidFill>
              </a:rPr>
              <a:t>Toegang tot informatie van </a:t>
            </a:r>
            <a:r>
              <a:rPr lang="nl-NL" dirty="0" err="1">
                <a:solidFill>
                  <a:schemeClr val="tx1">
                    <a:lumMod val="65000"/>
                    <a:lumOff val="35000"/>
                  </a:schemeClr>
                </a:solidFill>
              </a:rPr>
              <a:t>NGO’s</a:t>
            </a:r>
            <a:r>
              <a:rPr lang="nl-NL" dirty="0">
                <a:solidFill>
                  <a:schemeClr val="tx1">
                    <a:lumMod val="65000"/>
                    <a:lumOff val="35000"/>
                  </a:schemeClr>
                </a:solidFill>
              </a:rPr>
              <a:t> en vakbonden via RSPO </a:t>
            </a:r>
            <a:r>
              <a:rPr lang="nl-NL" dirty="0" err="1">
                <a:solidFill>
                  <a:schemeClr val="tx1">
                    <a:lumMod val="65000"/>
                    <a:lumOff val="35000"/>
                  </a:schemeClr>
                </a:solidFill>
              </a:rPr>
              <a:t>multistakeholdersplatform</a:t>
            </a:r>
            <a:endParaRPr lang="nl-NL" dirty="0">
              <a:solidFill>
                <a:schemeClr val="tx1">
                  <a:lumMod val="65000"/>
                  <a:lumOff val="35000"/>
                </a:schemeClr>
              </a:solidFill>
            </a:endParaRPr>
          </a:p>
          <a:p>
            <a:pPr marL="914354" lvl="4">
              <a:buClr>
                <a:srgbClr val="B88E00"/>
              </a:buClr>
              <a:buSzPct val="80000"/>
            </a:pPr>
            <a:r>
              <a:rPr lang="nl-NL" dirty="0">
                <a:solidFill>
                  <a:schemeClr val="tx1">
                    <a:lumMod val="65000"/>
                    <a:lumOff val="35000"/>
                  </a:schemeClr>
                </a:solidFill>
              </a:rPr>
              <a:t>maar:</a:t>
            </a:r>
          </a:p>
          <a:p>
            <a:pPr marL="1295316" lvl="4" indent="-380962">
              <a:buClr>
                <a:srgbClr val="B88E00"/>
              </a:buClr>
              <a:buSzPct val="80000"/>
              <a:buFont typeface="Wingdings" pitchFamily="2" charset="2"/>
              <a:buChar char="Ø"/>
            </a:pPr>
            <a:r>
              <a:rPr lang="nl-NL" dirty="0">
                <a:solidFill>
                  <a:schemeClr val="tx1">
                    <a:lumMod val="65000"/>
                    <a:lumOff val="35000"/>
                  </a:schemeClr>
                </a:solidFill>
              </a:rPr>
              <a:t>Kosten zijn hoger</a:t>
            </a:r>
          </a:p>
          <a:p>
            <a:pPr marL="1295316" lvl="4" indent="-380962">
              <a:buClr>
                <a:srgbClr val="B88E00"/>
              </a:buClr>
              <a:buSzPct val="80000"/>
              <a:buFont typeface="Wingdings" pitchFamily="2" charset="2"/>
              <a:buChar char="Ø"/>
            </a:pPr>
            <a:r>
              <a:rPr lang="nl-NL" dirty="0">
                <a:solidFill>
                  <a:schemeClr val="tx1">
                    <a:lumMod val="65000"/>
                    <a:lumOff val="35000"/>
                  </a:schemeClr>
                </a:solidFill>
              </a:rPr>
              <a:t>Geen zekerheid (gezien klachten RSPO)</a:t>
            </a:r>
          </a:p>
          <a:p>
            <a:pPr marL="1295316" lvl="4" indent="-380962">
              <a:buClr>
                <a:srgbClr val="B88E00"/>
              </a:buClr>
              <a:buSzPct val="80000"/>
              <a:buFont typeface="Wingdings" pitchFamily="2" charset="2"/>
              <a:buChar char="Ø"/>
            </a:pPr>
            <a:endParaRPr lang="nl-NL" dirty="0">
              <a:solidFill>
                <a:schemeClr val="tx1">
                  <a:lumMod val="65000"/>
                  <a:lumOff val="35000"/>
                </a:schemeClr>
              </a:solidFill>
            </a:endParaRPr>
          </a:p>
          <a:p>
            <a:pPr marL="838116" lvl="3" indent="-380962">
              <a:buClr>
                <a:srgbClr val="B88E00"/>
              </a:buClr>
              <a:buSzPct val="80000"/>
              <a:buFont typeface="+mj-lt"/>
              <a:buAutoNum type="alphaLcPeriod"/>
            </a:pPr>
            <a:r>
              <a:rPr lang="nl-NL" u="sng" dirty="0">
                <a:solidFill>
                  <a:schemeClr val="tx1">
                    <a:lumMod val="65000"/>
                    <a:lumOff val="35000"/>
                  </a:schemeClr>
                </a:solidFill>
              </a:rPr>
              <a:t>Alternatieven palmolie onderzoeken </a:t>
            </a:r>
            <a:r>
              <a:rPr lang="nl-NL" dirty="0">
                <a:solidFill>
                  <a:schemeClr val="tx1">
                    <a:lumMod val="65000"/>
                    <a:lumOff val="35000"/>
                  </a:schemeClr>
                </a:solidFill>
              </a:rPr>
              <a:t>bv raapzaadolie. </a:t>
            </a:r>
            <a:r>
              <a:rPr lang="nl-NL" dirty="0" err="1">
                <a:solidFill>
                  <a:schemeClr val="tx1">
                    <a:lumMod val="65000"/>
                    <a:lumOff val="35000"/>
                  </a:schemeClr>
                </a:solidFill>
              </a:rPr>
              <a:t>sheaboter</a:t>
            </a:r>
            <a:r>
              <a:rPr lang="nl-NL" dirty="0">
                <a:solidFill>
                  <a:schemeClr val="tx1">
                    <a:lumMod val="65000"/>
                    <a:lumOff val="35000"/>
                  </a:schemeClr>
                </a:solidFill>
              </a:rPr>
              <a:t>, cacaoboter. Maison Vermeer kijkt naar: productkwaliteit, prijs, beschikbaarheid, milieu impacts en sociale gevolgen. Ze bespreekt dit met experts en stakeholders</a:t>
            </a:r>
          </a:p>
          <a:p>
            <a:pPr marL="1295316" lvl="4" indent="-380962">
              <a:buClr>
                <a:srgbClr val="B88E00"/>
              </a:buClr>
              <a:buSzPct val="80000"/>
              <a:buFont typeface="Wingdings" pitchFamily="2" charset="2"/>
              <a:buChar char="Ø"/>
            </a:pPr>
            <a:r>
              <a:rPr lang="nl-NL" dirty="0">
                <a:solidFill>
                  <a:schemeClr val="tx1">
                    <a:lumMod val="65000"/>
                    <a:lumOff val="35000"/>
                  </a:schemeClr>
                </a:solidFill>
              </a:rPr>
              <a:t>Mogelijk minder milieu schade en andere negatieve impacts</a:t>
            </a:r>
          </a:p>
          <a:p>
            <a:pPr marL="1295316" lvl="4" indent="-380962">
              <a:buClr>
                <a:srgbClr val="B88E00"/>
              </a:buClr>
              <a:buSzPct val="80000"/>
              <a:buFont typeface="Wingdings" pitchFamily="2" charset="2"/>
              <a:buChar char="Ø"/>
            </a:pPr>
            <a:r>
              <a:rPr lang="nl-NL" dirty="0">
                <a:solidFill>
                  <a:schemeClr val="tx1">
                    <a:lumMod val="65000"/>
                    <a:lumOff val="35000"/>
                  </a:schemeClr>
                </a:solidFill>
              </a:rPr>
              <a:t>Europese alternatieven (geen gesleep over de wereld)</a:t>
            </a:r>
          </a:p>
          <a:p>
            <a:pPr marL="914354" lvl="4">
              <a:buClr>
                <a:srgbClr val="B88E00"/>
              </a:buClr>
              <a:buSzPct val="80000"/>
            </a:pPr>
            <a:r>
              <a:rPr lang="nl-NL" dirty="0">
                <a:solidFill>
                  <a:schemeClr val="tx1">
                    <a:lumMod val="65000"/>
                    <a:lumOff val="35000"/>
                  </a:schemeClr>
                </a:solidFill>
              </a:rPr>
              <a:t>maar:</a:t>
            </a:r>
          </a:p>
          <a:p>
            <a:pPr marL="1295316" lvl="4" indent="-380962">
              <a:buClr>
                <a:srgbClr val="B88E00"/>
              </a:buClr>
              <a:buSzPct val="80000"/>
              <a:buFont typeface="Wingdings" pitchFamily="2" charset="2"/>
              <a:buChar char="Ø"/>
            </a:pPr>
            <a:r>
              <a:rPr lang="nl-NL" dirty="0">
                <a:solidFill>
                  <a:schemeClr val="tx1">
                    <a:lumMod val="65000"/>
                    <a:lumOff val="35000"/>
                  </a:schemeClr>
                </a:solidFill>
              </a:rPr>
              <a:t>Hogere kosten (opbrengst palmolieteelt is hoger)</a:t>
            </a:r>
          </a:p>
          <a:p>
            <a:pPr marL="1295316" lvl="4" indent="-380962">
              <a:buClr>
                <a:srgbClr val="B88E00"/>
              </a:buClr>
              <a:buSzPct val="80000"/>
              <a:buFont typeface="Wingdings" pitchFamily="2" charset="2"/>
              <a:buChar char="Ø"/>
            </a:pPr>
            <a:r>
              <a:rPr lang="nl-NL" dirty="0">
                <a:solidFill>
                  <a:schemeClr val="tx1">
                    <a:lumMod val="65000"/>
                    <a:lumOff val="35000"/>
                  </a:schemeClr>
                </a:solidFill>
              </a:rPr>
              <a:t>Alternatieve grondstoffen hebben mogelijk eigen risico’s</a:t>
            </a:r>
          </a:p>
          <a:p>
            <a:pPr marL="1295316" lvl="4" indent="-380962">
              <a:buClr>
                <a:srgbClr val="B88E00"/>
              </a:buClr>
              <a:buSzPct val="80000"/>
              <a:buFont typeface="Wingdings" pitchFamily="2" charset="2"/>
              <a:buChar char="Ø"/>
            </a:pPr>
            <a:r>
              <a:rPr lang="nl-NL" dirty="0">
                <a:solidFill>
                  <a:schemeClr val="tx1">
                    <a:lumMod val="65000"/>
                    <a:lumOff val="35000"/>
                  </a:schemeClr>
                </a:solidFill>
              </a:rPr>
              <a:t>Geen oplossing voor risico’s palmolie keten</a:t>
            </a:r>
          </a:p>
        </p:txBody>
      </p:sp>
      <p:grpSp>
        <p:nvGrpSpPr>
          <p:cNvPr id="28" name="Groep 27">
            <a:extLst>
              <a:ext uri="{FF2B5EF4-FFF2-40B4-BE49-F238E27FC236}">
                <a16:creationId xmlns:a16="http://schemas.microsoft.com/office/drawing/2014/main" id="{763B03EF-6CE0-BBA5-0F13-F4D434F17CCB}"/>
              </a:ext>
            </a:extLst>
          </p:cNvPr>
          <p:cNvGrpSpPr/>
          <p:nvPr/>
        </p:nvGrpSpPr>
        <p:grpSpPr>
          <a:xfrm>
            <a:off x="0" y="6280583"/>
            <a:ext cx="12192000" cy="573341"/>
            <a:chOff x="0" y="6280583"/>
            <a:chExt cx="12192000" cy="573341"/>
          </a:xfrm>
        </p:grpSpPr>
        <p:grpSp>
          <p:nvGrpSpPr>
            <p:cNvPr id="29" name="Groep 28">
              <a:extLst>
                <a:ext uri="{FF2B5EF4-FFF2-40B4-BE49-F238E27FC236}">
                  <a16:creationId xmlns:a16="http://schemas.microsoft.com/office/drawing/2014/main" id="{6025150F-A2A7-6851-D312-94ADA217D17C}"/>
                </a:ext>
              </a:extLst>
            </p:cNvPr>
            <p:cNvGrpSpPr/>
            <p:nvPr/>
          </p:nvGrpSpPr>
          <p:grpSpPr>
            <a:xfrm>
              <a:off x="0" y="6280583"/>
              <a:ext cx="12192000" cy="573341"/>
              <a:chOff x="0" y="6280583"/>
              <a:chExt cx="12192000" cy="573341"/>
            </a:xfrm>
          </p:grpSpPr>
          <p:sp>
            <p:nvSpPr>
              <p:cNvPr id="35" name="Rechthoek 34">
                <a:extLst>
                  <a:ext uri="{FF2B5EF4-FFF2-40B4-BE49-F238E27FC236}">
                    <a16:creationId xmlns:a16="http://schemas.microsoft.com/office/drawing/2014/main" id="{3E711D5C-3D48-7CD8-A412-5BFC4F8CC554}"/>
                  </a:ext>
                </a:extLst>
              </p:cNvPr>
              <p:cNvSpPr/>
              <p:nvPr/>
            </p:nvSpPr>
            <p:spPr>
              <a:xfrm>
                <a:off x="0" y="6280583"/>
                <a:ext cx="12192000" cy="573341"/>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grpSp>
            <p:nvGrpSpPr>
              <p:cNvPr id="36" name="Groep 35">
                <a:extLst>
                  <a:ext uri="{FF2B5EF4-FFF2-40B4-BE49-F238E27FC236}">
                    <a16:creationId xmlns:a16="http://schemas.microsoft.com/office/drawing/2014/main" id="{3689327F-A6DD-3B52-8B74-9E66E99E9745}"/>
                  </a:ext>
                </a:extLst>
              </p:cNvPr>
              <p:cNvGrpSpPr/>
              <p:nvPr/>
            </p:nvGrpSpPr>
            <p:grpSpPr>
              <a:xfrm>
                <a:off x="201359" y="6364575"/>
                <a:ext cx="9791269" cy="428282"/>
                <a:chOff x="549663" y="6430103"/>
                <a:chExt cx="9791269" cy="428282"/>
              </a:xfrm>
            </p:grpSpPr>
            <p:sp>
              <p:nvSpPr>
                <p:cNvPr id="38" name="Rechthoek 37">
                  <a:extLst>
                    <a:ext uri="{FF2B5EF4-FFF2-40B4-BE49-F238E27FC236}">
                      <a16:creationId xmlns:a16="http://schemas.microsoft.com/office/drawing/2014/main" id="{080DB297-B785-AEEF-3872-B6CAD883A3A3}"/>
                    </a:ext>
                  </a:extLst>
                </p:cNvPr>
                <p:cNvSpPr/>
                <p:nvPr/>
              </p:nvSpPr>
              <p:spPr>
                <a:xfrm>
                  <a:off x="2550947"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39" name="Rechthoek 38">
                  <a:extLst>
                    <a:ext uri="{FF2B5EF4-FFF2-40B4-BE49-F238E27FC236}">
                      <a16:creationId xmlns:a16="http://schemas.microsoft.com/office/drawing/2014/main" id="{CF864FBD-B20C-7A7E-ACE7-AE4DA9B36995}"/>
                    </a:ext>
                  </a:extLst>
                </p:cNvPr>
                <p:cNvSpPr/>
                <p:nvPr/>
              </p:nvSpPr>
              <p:spPr>
                <a:xfrm>
                  <a:off x="8533557" y="6443671"/>
                  <a:ext cx="1807375"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0" name="Rechthoek 39">
                  <a:extLst>
                    <a:ext uri="{FF2B5EF4-FFF2-40B4-BE49-F238E27FC236}">
                      <a16:creationId xmlns:a16="http://schemas.microsoft.com/office/drawing/2014/main" id="{5529E1F7-0EBE-EF03-367B-C88D82E8AD53}"/>
                    </a:ext>
                  </a:extLst>
                </p:cNvPr>
                <p:cNvSpPr/>
                <p:nvPr/>
              </p:nvSpPr>
              <p:spPr>
                <a:xfrm>
                  <a:off x="6563006" y="6438085"/>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1" name="Rechthoek 40">
                  <a:extLst>
                    <a:ext uri="{FF2B5EF4-FFF2-40B4-BE49-F238E27FC236}">
                      <a16:creationId xmlns:a16="http://schemas.microsoft.com/office/drawing/2014/main" id="{0C53F4D3-704A-8208-F370-92CD231CA25B}"/>
                    </a:ext>
                  </a:extLst>
                </p:cNvPr>
                <p:cNvSpPr/>
                <p:nvPr/>
              </p:nvSpPr>
              <p:spPr>
                <a:xfrm>
                  <a:off x="4592455" y="6453486"/>
                  <a:ext cx="1807374" cy="387976"/>
                </a:xfrm>
                <a:prstGeom prst="rect">
                  <a:avLst/>
                </a:prstGeom>
                <a:solidFill>
                  <a:srgbClr val="DABA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3" name="Rechthoek 42">
                  <a:extLst>
                    <a:ext uri="{FF2B5EF4-FFF2-40B4-BE49-F238E27FC236}">
                      <a16:creationId xmlns:a16="http://schemas.microsoft.com/office/drawing/2014/main" id="{438512DF-03CA-F020-FD5D-9A1EAF0275BB}"/>
                    </a:ext>
                  </a:extLst>
                </p:cNvPr>
                <p:cNvSpPr/>
                <p:nvPr/>
              </p:nvSpPr>
              <p:spPr>
                <a:xfrm>
                  <a:off x="549663" y="6443671"/>
                  <a:ext cx="1807373"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pic>
              <p:nvPicPr>
                <p:cNvPr id="44" name="Graphic 43" descr="Roos met effen opvulling">
                  <a:extLst>
                    <a:ext uri="{FF2B5EF4-FFF2-40B4-BE49-F238E27FC236}">
                      <a16:creationId xmlns:a16="http://schemas.microsoft.com/office/drawing/2014/main" id="{8231264A-9261-23C5-EC17-42CD548BE6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4407" y="6468382"/>
                  <a:ext cx="338554" cy="338554"/>
                </a:xfrm>
                <a:prstGeom prst="rect">
                  <a:avLst/>
                </a:prstGeom>
              </p:spPr>
            </p:pic>
            <p:pic>
              <p:nvPicPr>
                <p:cNvPr id="45" name="Graphic 44" descr="Tandwielen met effen opvulling">
                  <a:extLst>
                    <a:ext uri="{FF2B5EF4-FFF2-40B4-BE49-F238E27FC236}">
                      <a16:creationId xmlns:a16="http://schemas.microsoft.com/office/drawing/2014/main" id="{B69804E6-0DCA-E14F-24E6-7AAEDE775CE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851299" y="6436563"/>
                  <a:ext cx="421822" cy="421822"/>
                </a:xfrm>
                <a:prstGeom prst="rect">
                  <a:avLst/>
                </a:prstGeom>
              </p:spPr>
            </p:pic>
            <p:pic>
              <p:nvPicPr>
                <p:cNvPr id="46" name="Graphic 45" descr="Controlelijst met effen opvulling">
                  <a:extLst>
                    <a:ext uri="{FF2B5EF4-FFF2-40B4-BE49-F238E27FC236}">
                      <a16:creationId xmlns:a16="http://schemas.microsoft.com/office/drawing/2014/main" id="{4F273AEF-83CE-B539-2BE7-5F7552819FD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913272" y="6467743"/>
                  <a:ext cx="362517" cy="362517"/>
                </a:xfrm>
                <a:prstGeom prst="rect">
                  <a:avLst/>
                </a:prstGeom>
              </p:spPr>
            </p:pic>
            <p:pic>
              <p:nvPicPr>
                <p:cNvPr id="47" name="Graphic 46" descr="Chatballon met effen opvulling">
                  <a:extLst>
                    <a:ext uri="{FF2B5EF4-FFF2-40B4-BE49-F238E27FC236}">
                      <a16:creationId xmlns:a16="http://schemas.microsoft.com/office/drawing/2014/main" id="{3D35B319-8965-A417-2C3A-4807C2633F0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751077" y="6436563"/>
                  <a:ext cx="421543" cy="421543"/>
                </a:xfrm>
                <a:prstGeom prst="rect">
                  <a:avLst/>
                </a:prstGeom>
              </p:spPr>
            </p:pic>
            <p:pic>
              <p:nvPicPr>
                <p:cNvPr id="48" name="Graphic 47" descr="Gebruiker met effen opvulling">
                  <a:extLst>
                    <a:ext uri="{FF2B5EF4-FFF2-40B4-BE49-F238E27FC236}">
                      <a16:creationId xmlns:a16="http://schemas.microsoft.com/office/drawing/2014/main" id="{6A856A7C-E43D-72B3-6410-FEF82154A36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700085" y="6430103"/>
                  <a:ext cx="401564" cy="401564"/>
                </a:xfrm>
                <a:prstGeom prst="rect">
                  <a:avLst/>
                </a:prstGeom>
              </p:spPr>
            </p:pic>
          </p:grpSp>
          <p:sp>
            <p:nvSpPr>
              <p:cNvPr id="37" name="Freeform 9">
                <a:extLst>
                  <a:ext uri="{FF2B5EF4-FFF2-40B4-BE49-F238E27FC236}">
                    <a16:creationId xmlns:a16="http://schemas.microsoft.com/office/drawing/2014/main" id="{B2EEEF45-FAD9-F266-5C96-1CE824D4F326}"/>
                  </a:ext>
                </a:extLst>
              </p:cNvPr>
              <p:cNvSpPr/>
              <p:nvPr/>
            </p:nvSpPr>
            <p:spPr>
              <a:xfrm>
                <a:off x="10331048" y="6376815"/>
                <a:ext cx="1678497" cy="401565"/>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30" name="Tekstvak 29">
              <a:extLst>
                <a:ext uri="{FF2B5EF4-FFF2-40B4-BE49-F238E27FC236}">
                  <a16:creationId xmlns:a16="http://schemas.microsoft.com/office/drawing/2014/main" id="{4EA3D044-D4B9-7D01-A07A-7C66E21A2710}"/>
                </a:ext>
              </a:extLst>
            </p:cNvPr>
            <p:cNvSpPr txBox="1"/>
            <p:nvPr/>
          </p:nvSpPr>
          <p:spPr>
            <a:xfrm>
              <a:off x="1230229" y="6403533"/>
              <a:ext cx="649537" cy="338554"/>
            </a:xfrm>
            <a:prstGeom prst="rect">
              <a:avLst/>
            </a:prstGeom>
            <a:noFill/>
          </p:spPr>
          <p:txBody>
            <a:bodyPr wrap="none" rtlCol="0">
              <a:spAutoFit/>
            </a:bodyPr>
            <a:lstStyle/>
            <a:p>
              <a:r>
                <a:rPr lang="en-US" sz="1600" dirty="0">
                  <a:solidFill>
                    <a:srgbClr val="CADFE1"/>
                  </a:solidFill>
                </a:rPr>
                <a:t>Begin</a:t>
              </a:r>
            </a:p>
          </p:txBody>
        </p:sp>
        <p:sp>
          <p:nvSpPr>
            <p:cNvPr id="31" name="Tekstvak 30">
              <a:extLst>
                <a:ext uri="{FF2B5EF4-FFF2-40B4-BE49-F238E27FC236}">
                  <a16:creationId xmlns:a16="http://schemas.microsoft.com/office/drawing/2014/main" id="{45B0F962-7558-76F2-EC4A-8428B25942B9}"/>
                </a:ext>
              </a:extLst>
            </p:cNvPr>
            <p:cNvSpPr txBox="1"/>
            <p:nvPr/>
          </p:nvSpPr>
          <p:spPr>
            <a:xfrm>
              <a:off x="3147346" y="6408684"/>
              <a:ext cx="804707" cy="338554"/>
            </a:xfrm>
            <a:prstGeom prst="rect">
              <a:avLst/>
            </a:prstGeom>
            <a:noFill/>
          </p:spPr>
          <p:txBody>
            <a:bodyPr wrap="none" rtlCol="0">
              <a:spAutoFit/>
            </a:bodyPr>
            <a:lstStyle/>
            <a:p>
              <a:r>
                <a:rPr lang="en-US" sz="1600" dirty="0">
                  <a:solidFill>
                    <a:srgbClr val="CADFE1"/>
                  </a:solidFill>
                </a:rPr>
                <a:t>Richt in</a:t>
              </a:r>
            </a:p>
          </p:txBody>
        </p:sp>
        <p:sp>
          <p:nvSpPr>
            <p:cNvPr id="32" name="Tekstvak 31">
              <a:extLst>
                <a:ext uri="{FF2B5EF4-FFF2-40B4-BE49-F238E27FC236}">
                  <a16:creationId xmlns:a16="http://schemas.microsoft.com/office/drawing/2014/main" id="{18D17391-2FD7-E1BA-0323-138AD3D282F6}"/>
                </a:ext>
              </a:extLst>
            </p:cNvPr>
            <p:cNvSpPr txBox="1"/>
            <p:nvPr/>
          </p:nvSpPr>
          <p:spPr>
            <a:xfrm>
              <a:off x="5038279" y="6423808"/>
              <a:ext cx="826252" cy="338554"/>
            </a:xfrm>
            <a:prstGeom prst="rect">
              <a:avLst/>
            </a:prstGeom>
            <a:noFill/>
          </p:spPr>
          <p:txBody>
            <a:bodyPr wrap="none" rtlCol="0">
              <a:spAutoFit/>
            </a:bodyPr>
            <a:lstStyle/>
            <a:p>
              <a:r>
                <a:rPr lang="en-US" sz="1600" dirty="0">
                  <a:solidFill>
                    <a:srgbClr val="6D0A51"/>
                  </a:solidFill>
                </a:rPr>
                <a:t>Pak aan</a:t>
              </a:r>
            </a:p>
          </p:txBody>
        </p:sp>
        <p:sp>
          <p:nvSpPr>
            <p:cNvPr id="33" name="Tekstvak 32">
              <a:extLst>
                <a:ext uri="{FF2B5EF4-FFF2-40B4-BE49-F238E27FC236}">
                  <a16:creationId xmlns:a16="http://schemas.microsoft.com/office/drawing/2014/main" id="{CDC6EA04-1917-A2A7-461E-4877E135D126}"/>
                </a:ext>
              </a:extLst>
            </p:cNvPr>
            <p:cNvSpPr txBox="1"/>
            <p:nvPr/>
          </p:nvSpPr>
          <p:spPr>
            <a:xfrm>
              <a:off x="6988050" y="6403533"/>
              <a:ext cx="1146981" cy="338554"/>
            </a:xfrm>
            <a:prstGeom prst="rect">
              <a:avLst/>
            </a:prstGeom>
            <a:noFill/>
          </p:spPr>
          <p:txBody>
            <a:bodyPr wrap="none" rtlCol="0">
              <a:spAutoFit/>
            </a:bodyPr>
            <a:lstStyle/>
            <a:p>
              <a:r>
                <a:rPr lang="en-US" sz="1600" dirty="0">
                  <a:solidFill>
                    <a:srgbClr val="CADFE1"/>
                  </a:solidFill>
                </a:rPr>
                <a:t>Meet - deel</a:t>
              </a:r>
            </a:p>
          </p:txBody>
        </p:sp>
        <p:sp>
          <p:nvSpPr>
            <p:cNvPr id="34" name="Tekstvak 33">
              <a:extLst>
                <a:ext uri="{FF2B5EF4-FFF2-40B4-BE49-F238E27FC236}">
                  <a16:creationId xmlns:a16="http://schemas.microsoft.com/office/drawing/2014/main" id="{0744C89C-C64E-58B2-5E94-342FBCE0FEB5}"/>
                </a:ext>
              </a:extLst>
            </p:cNvPr>
            <p:cNvSpPr txBox="1"/>
            <p:nvPr/>
          </p:nvSpPr>
          <p:spPr>
            <a:xfrm>
              <a:off x="8923065" y="6411723"/>
              <a:ext cx="1225528" cy="338554"/>
            </a:xfrm>
            <a:prstGeom prst="rect">
              <a:avLst/>
            </a:prstGeom>
            <a:noFill/>
          </p:spPr>
          <p:txBody>
            <a:bodyPr wrap="none" rtlCol="0">
              <a:spAutoFit/>
            </a:bodyPr>
            <a:lstStyle/>
            <a:p>
              <a:r>
                <a:rPr lang="en-US" sz="1600" dirty="0">
                  <a:solidFill>
                    <a:srgbClr val="CADFE1"/>
                  </a:solidFill>
                </a:rPr>
                <a:t>Werk samen</a:t>
              </a:r>
            </a:p>
          </p:txBody>
        </p:sp>
      </p:grpSp>
      <p:sp>
        <p:nvSpPr>
          <p:cNvPr id="49" name="Afgeronde rechthoek 48">
            <a:extLst>
              <a:ext uri="{FF2B5EF4-FFF2-40B4-BE49-F238E27FC236}">
                <a16:creationId xmlns:a16="http://schemas.microsoft.com/office/drawing/2014/main" id="{FE177897-8A0C-82A8-9843-303A40E9E031}"/>
              </a:ext>
            </a:extLst>
          </p:cNvPr>
          <p:cNvSpPr/>
          <p:nvPr/>
        </p:nvSpPr>
        <p:spPr>
          <a:xfrm>
            <a:off x="10098433" y="-203165"/>
            <a:ext cx="1860951" cy="1941750"/>
          </a:xfrm>
          <a:prstGeom prst="roundRect">
            <a:avLst/>
          </a:prstGeom>
          <a:solidFill>
            <a:srgbClr val="FDF4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al 49">
            <a:extLst>
              <a:ext uri="{FF2B5EF4-FFF2-40B4-BE49-F238E27FC236}">
                <a16:creationId xmlns:a16="http://schemas.microsoft.com/office/drawing/2014/main" id="{E1F77E78-CB20-C3FC-7E4E-F7964DC52542}"/>
              </a:ext>
            </a:extLst>
          </p:cNvPr>
          <p:cNvSpPr/>
          <p:nvPr/>
        </p:nvSpPr>
        <p:spPr>
          <a:xfrm>
            <a:off x="10207029" y="137032"/>
            <a:ext cx="1670493" cy="1601553"/>
          </a:xfrm>
          <a:prstGeom prst="ellipse">
            <a:avLst/>
          </a:prstGeom>
          <a:blipFill dpi="0" rotWithShape="1">
            <a:blip r:embed="rId9"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5709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9CE59-7387-5B2F-0C9E-6AA7AC3B5811}"/>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D0E845FA-59B8-8BB9-D0DC-D515C6012A3D}"/>
              </a:ext>
            </a:extLst>
          </p:cNvPr>
          <p:cNvSpPr txBox="1"/>
          <p:nvPr/>
        </p:nvSpPr>
        <p:spPr>
          <a:xfrm>
            <a:off x="430003" y="336102"/>
            <a:ext cx="8295985" cy="1015534"/>
          </a:xfrm>
          <a:prstGeom prst="rect">
            <a:avLst/>
          </a:prstGeom>
          <a:noFill/>
        </p:spPr>
        <p:txBody>
          <a:bodyPr wrap="square" rtlCol="0">
            <a:spAutoFit/>
          </a:bodyPr>
          <a:lstStyle/>
          <a:p>
            <a:r>
              <a:rPr lang="en-US" sz="5999" dirty="0">
                <a:solidFill>
                  <a:srgbClr val="B88E00"/>
                </a:solidFill>
              </a:rPr>
              <a:t>Case: Pak risico’s aan!</a:t>
            </a:r>
            <a:endParaRPr lang="en-US" sz="5999" dirty="0">
              <a:solidFill>
                <a:schemeClr val="tx1">
                  <a:lumMod val="50000"/>
                  <a:lumOff val="50000"/>
                </a:schemeClr>
              </a:solidFill>
            </a:endParaRPr>
          </a:p>
        </p:txBody>
      </p:sp>
      <p:sp>
        <p:nvSpPr>
          <p:cNvPr id="5" name="Rechthoek 4">
            <a:extLst>
              <a:ext uri="{FF2B5EF4-FFF2-40B4-BE49-F238E27FC236}">
                <a16:creationId xmlns:a16="http://schemas.microsoft.com/office/drawing/2014/main" id="{0FD062EE-6C64-001D-FEF5-0A07A087E05D}"/>
              </a:ext>
            </a:extLst>
          </p:cNvPr>
          <p:cNvSpPr/>
          <p:nvPr/>
        </p:nvSpPr>
        <p:spPr>
          <a:xfrm>
            <a:off x="6994570" y="2757576"/>
            <a:ext cx="6105002" cy="3026626"/>
          </a:xfrm>
          <a:prstGeom prst="rect">
            <a:avLst/>
          </a:prstGeom>
        </p:spPr>
        <p:txBody>
          <a:bodyPr vert="horz" lIns="91440" tIns="45720" rIns="91440" bIns="45720" rtlCol="0">
            <a:normAutofit/>
          </a:bodyPr>
          <a:lstStyle/>
          <a:p>
            <a:pPr marL="179687" indent="-205084">
              <a:lnSpc>
                <a:spcPct val="150000"/>
              </a:lnSpc>
              <a:spcBef>
                <a:spcPts val="600"/>
              </a:spcBef>
            </a:pPr>
            <a:br>
              <a:rPr lang="en-US" sz="1100" dirty="0">
                <a:highlight>
                  <a:srgbClr val="FFFF00"/>
                </a:highlight>
              </a:rPr>
            </a:br>
            <a:endParaRPr lang="en-US" sz="1100" dirty="0"/>
          </a:p>
        </p:txBody>
      </p:sp>
      <p:sp>
        <p:nvSpPr>
          <p:cNvPr id="10" name="Rectangle 2">
            <a:extLst>
              <a:ext uri="{FF2B5EF4-FFF2-40B4-BE49-F238E27FC236}">
                <a16:creationId xmlns:a16="http://schemas.microsoft.com/office/drawing/2014/main" id="{3E59B2BE-9B28-26D8-95D7-B13BCBC8FCBB}"/>
              </a:ext>
            </a:extLst>
          </p:cNvPr>
          <p:cNvSpPr>
            <a:spLocks noChangeArrowheads="1"/>
          </p:cNvSpPr>
          <p:nvPr/>
        </p:nvSpPr>
        <p:spPr bwMode="auto">
          <a:xfrm>
            <a:off x="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2" name="Tekstvak 41">
            <a:extLst>
              <a:ext uri="{FF2B5EF4-FFF2-40B4-BE49-F238E27FC236}">
                <a16:creationId xmlns:a16="http://schemas.microsoft.com/office/drawing/2014/main" id="{B2738B86-69F0-E41B-F5BB-D3FE0753CDB8}"/>
              </a:ext>
            </a:extLst>
          </p:cNvPr>
          <p:cNvSpPr txBox="1"/>
          <p:nvPr/>
        </p:nvSpPr>
        <p:spPr>
          <a:xfrm>
            <a:off x="52773" y="1837228"/>
            <a:ext cx="11265786" cy="646331"/>
          </a:xfrm>
          <a:prstGeom prst="rect">
            <a:avLst/>
          </a:prstGeom>
          <a:noFill/>
        </p:spPr>
        <p:txBody>
          <a:bodyPr wrap="square" rtlCol="0">
            <a:spAutoFit/>
          </a:bodyPr>
          <a:lstStyle/>
          <a:p>
            <a:pPr marL="914354" lvl="3" indent="-457200">
              <a:buClr>
                <a:srgbClr val="B88E00"/>
              </a:buClr>
              <a:buSzPct val="80000"/>
              <a:buFont typeface="+mj-lt"/>
              <a:buAutoNum type="alphaLcPeriod" startAt="3"/>
            </a:pPr>
            <a:r>
              <a:rPr lang="nl-NL" dirty="0">
                <a:solidFill>
                  <a:schemeClr val="tx1">
                    <a:lumMod val="65000"/>
                    <a:lumOff val="35000"/>
                  </a:schemeClr>
                </a:solidFill>
              </a:rPr>
              <a:t>Zelf concrete verbeteringen doorvoeren op prioritaire risico’s in deze keten door keten transparanter te maken en prioritaire risico’s aan te pakken (en die zijn altijd (!) inclusief ontbossing en dwangarbeid)</a:t>
            </a:r>
          </a:p>
        </p:txBody>
      </p:sp>
      <p:sp>
        <p:nvSpPr>
          <p:cNvPr id="3" name="Tekstvak 2">
            <a:extLst>
              <a:ext uri="{FF2B5EF4-FFF2-40B4-BE49-F238E27FC236}">
                <a16:creationId xmlns:a16="http://schemas.microsoft.com/office/drawing/2014/main" id="{35FA040A-6110-1A7C-C5A0-B88046D42CF4}"/>
              </a:ext>
            </a:extLst>
          </p:cNvPr>
          <p:cNvSpPr txBox="1"/>
          <p:nvPr/>
        </p:nvSpPr>
        <p:spPr>
          <a:xfrm>
            <a:off x="560014" y="2924374"/>
            <a:ext cx="6400663" cy="1653273"/>
          </a:xfrm>
          <a:prstGeom prst="rect">
            <a:avLst/>
          </a:prstGeom>
          <a:noFill/>
        </p:spPr>
        <p:txBody>
          <a:bodyPr wrap="none" rtlCol="0">
            <a:spAutoFit/>
          </a:bodyPr>
          <a:lstStyle/>
          <a:p>
            <a:pPr>
              <a:lnSpc>
                <a:spcPct val="114000"/>
              </a:lnSpc>
            </a:pPr>
            <a:r>
              <a:rPr lang="nl-NL" b="1" noProof="1">
                <a:solidFill>
                  <a:srgbClr val="456E73"/>
                </a:solidFill>
              </a:rPr>
              <a:t>Vervolg:</a:t>
            </a:r>
          </a:p>
          <a:p>
            <a:pPr marL="342900" indent="-342900">
              <a:lnSpc>
                <a:spcPct val="114000"/>
              </a:lnSpc>
              <a:buClr>
                <a:srgbClr val="B88E00"/>
              </a:buClr>
              <a:buFont typeface="Wingdings" pitchFamily="2" charset="2"/>
              <a:buChar char="Ø"/>
            </a:pPr>
            <a:r>
              <a:rPr lang="nl-NL" noProof="1">
                <a:solidFill>
                  <a:schemeClr val="tx1">
                    <a:lumMod val="65000"/>
                    <a:lumOff val="35000"/>
                  </a:schemeClr>
                </a:solidFill>
              </a:rPr>
              <a:t>Bespreking MVO Werkgroep en advisering directie</a:t>
            </a:r>
          </a:p>
          <a:p>
            <a:pPr marL="342900" indent="-342900">
              <a:lnSpc>
                <a:spcPct val="114000"/>
              </a:lnSpc>
              <a:buClr>
                <a:srgbClr val="B88E00"/>
              </a:buClr>
              <a:buFont typeface="Wingdings" pitchFamily="2" charset="2"/>
              <a:buChar char="Ø"/>
            </a:pPr>
            <a:r>
              <a:rPr lang="nl-NL" noProof="1">
                <a:solidFill>
                  <a:schemeClr val="tx1">
                    <a:lumMod val="65000"/>
                    <a:lumOff val="35000"/>
                  </a:schemeClr>
                </a:solidFill>
              </a:rPr>
              <a:t>Besluit directie/ familie</a:t>
            </a:r>
          </a:p>
          <a:p>
            <a:pPr marL="342900" indent="-342900">
              <a:lnSpc>
                <a:spcPct val="114000"/>
              </a:lnSpc>
              <a:buClr>
                <a:srgbClr val="B88E00"/>
              </a:buClr>
              <a:buFont typeface="Wingdings" pitchFamily="2" charset="2"/>
              <a:buChar char="Ø"/>
            </a:pPr>
            <a:r>
              <a:rPr lang="nl-NL" noProof="1">
                <a:solidFill>
                  <a:schemeClr val="tx1">
                    <a:lumMod val="65000"/>
                    <a:lumOff val="35000"/>
                  </a:schemeClr>
                </a:solidFill>
              </a:rPr>
              <a:t>Maken actieplan om de werksporen te kunnen implementeren</a:t>
            </a:r>
          </a:p>
          <a:p>
            <a:pPr marL="342900" indent="-342900">
              <a:lnSpc>
                <a:spcPct val="114000"/>
              </a:lnSpc>
              <a:buClr>
                <a:srgbClr val="B88E00"/>
              </a:buClr>
              <a:buFont typeface="Wingdings" pitchFamily="2" charset="2"/>
              <a:buChar char="Ø"/>
            </a:pPr>
            <a:r>
              <a:rPr lang="nl-NL" noProof="1">
                <a:solidFill>
                  <a:schemeClr val="tx1">
                    <a:lumMod val="65000"/>
                    <a:lumOff val="35000"/>
                  </a:schemeClr>
                </a:solidFill>
              </a:rPr>
              <a:t>Bijhouden logboek over welke afwegingen gemaakt worden</a:t>
            </a:r>
          </a:p>
        </p:txBody>
      </p:sp>
      <p:sp>
        <p:nvSpPr>
          <p:cNvPr id="6" name="Tekstvak 5">
            <a:extLst>
              <a:ext uri="{FF2B5EF4-FFF2-40B4-BE49-F238E27FC236}">
                <a16:creationId xmlns:a16="http://schemas.microsoft.com/office/drawing/2014/main" id="{F8503B83-ABC0-746D-E5CB-B2A473911436}"/>
              </a:ext>
            </a:extLst>
          </p:cNvPr>
          <p:cNvSpPr txBox="1"/>
          <p:nvPr/>
        </p:nvSpPr>
        <p:spPr>
          <a:xfrm>
            <a:off x="560014" y="4816133"/>
            <a:ext cx="8874177" cy="646331"/>
          </a:xfrm>
          <a:prstGeom prst="rect">
            <a:avLst/>
          </a:prstGeom>
          <a:noFill/>
        </p:spPr>
        <p:txBody>
          <a:bodyPr wrap="square" rtlCol="0">
            <a:spAutoFit/>
          </a:bodyPr>
          <a:lstStyle/>
          <a:p>
            <a:r>
              <a:rPr lang="nl-NL" noProof="1">
                <a:solidFill>
                  <a:schemeClr val="tx1">
                    <a:lumMod val="65000"/>
                    <a:lumOff val="35000"/>
                  </a:schemeClr>
                </a:solidFill>
              </a:rPr>
              <a:t>NB: dit alles zal o.a. afhangen van de visie/ missie en de duurzaamheidsambities van Maison Vermeer</a:t>
            </a:r>
          </a:p>
        </p:txBody>
      </p:sp>
      <p:pic>
        <p:nvPicPr>
          <p:cNvPr id="15" name="Afbeelding 34">
            <a:extLst>
              <a:ext uri="{FF2B5EF4-FFF2-40B4-BE49-F238E27FC236}">
                <a16:creationId xmlns:a16="http://schemas.microsoft.com/office/drawing/2014/main" id="{36B43B3E-99E3-8547-FC2F-55D02FF3E03C}"/>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9961" b="92578" l="9961" r="89974">
                        <a14:foregroundMark x1="50846" y1="92578" x2="50846" y2="92578"/>
                        <a14:foregroundMark x1="48307" y1="11133" x2="48307" y2="11133"/>
                        <a14:foregroundMark x1="49154" y1="10254" x2="49154" y2="10254"/>
                      </a14:backgroundRemoval>
                    </a14:imgEffect>
                  </a14:imgLayer>
                </a14:imgProps>
              </a:ext>
              <a:ext uri="{28A0092B-C50C-407E-A947-70E740481C1C}">
                <a14:useLocalDpi xmlns:a14="http://schemas.microsoft.com/office/drawing/2010/main"/>
              </a:ext>
            </a:extLst>
          </a:blip>
          <a:stretch>
            <a:fillRect/>
          </a:stretch>
        </p:blipFill>
        <p:spPr>
          <a:xfrm>
            <a:off x="8983578" y="3867051"/>
            <a:ext cx="2875726" cy="1917151"/>
          </a:xfrm>
          <a:prstGeom prst="rect">
            <a:avLst/>
          </a:prstGeom>
        </p:spPr>
      </p:pic>
      <p:grpSp>
        <p:nvGrpSpPr>
          <p:cNvPr id="33" name="Groep 32">
            <a:extLst>
              <a:ext uri="{FF2B5EF4-FFF2-40B4-BE49-F238E27FC236}">
                <a16:creationId xmlns:a16="http://schemas.microsoft.com/office/drawing/2014/main" id="{1532BB3B-CFA0-7B37-5DA9-6C4D6D9626A4}"/>
              </a:ext>
            </a:extLst>
          </p:cNvPr>
          <p:cNvGrpSpPr/>
          <p:nvPr/>
        </p:nvGrpSpPr>
        <p:grpSpPr>
          <a:xfrm>
            <a:off x="0" y="6280583"/>
            <a:ext cx="12192000" cy="573341"/>
            <a:chOff x="0" y="6280583"/>
            <a:chExt cx="12192000" cy="573341"/>
          </a:xfrm>
        </p:grpSpPr>
        <p:grpSp>
          <p:nvGrpSpPr>
            <p:cNvPr id="34" name="Groep 33">
              <a:extLst>
                <a:ext uri="{FF2B5EF4-FFF2-40B4-BE49-F238E27FC236}">
                  <a16:creationId xmlns:a16="http://schemas.microsoft.com/office/drawing/2014/main" id="{3F8707ED-BA6D-C7A3-153C-0D8990C3F23D}"/>
                </a:ext>
              </a:extLst>
            </p:cNvPr>
            <p:cNvGrpSpPr/>
            <p:nvPr/>
          </p:nvGrpSpPr>
          <p:grpSpPr>
            <a:xfrm>
              <a:off x="0" y="6280583"/>
              <a:ext cx="12192000" cy="573341"/>
              <a:chOff x="0" y="6280583"/>
              <a:chExt cx="12192000" cy="573341"/>
            </a:xfrm>
          </p:grpSpPr>
          <p:sp>
            <p:nvSpPr>
              <p:cNvPr id="40" name="Rechthoek 39">
                <a:extLst>
                  <a:ext uri="{FF2B5EF4-FFF2-40B4-BE49-F238E27FC236}">
                    <a16:creationId xmlns:a16="http://schemas.microsoft.com/office/drawing/2014/main" id="{E4BD6C41-49F1-CA44-5BE1-FD28F360C9DE}"/>
                  </a:ext>
                </a:extLst>
              </p:cNvPr>
              <p:cNvSpPr/>
              <p:nvPr/>
            </p:nvSpPr>
            <p:spPr>
              <a:xfrm>
                <a:off x="0" y="6280583"/>
                <a:ext cx="12192000" cy="573341"/>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grpSp>
            <p:nvGrpSpPr>
              <p:cNvPr id="41" name="Groep 40">
                <a:extLst>
                  <a:ext uri="{FF2B5EF4-FFF2-40B4-BE49-F238E27FC236}">
                    <a16:creationId xmlns:a16="http://schemas.microsoft.com/office/drawing/2014/main" id="{408E5E0D-5621-D375-4A7A-4EA3169F0E94}"/>
                  </a:ext>
                </a:extLst>
              </p:cNvPr>
              <p:cNvGrpSpPr/>
              <p:nvPr/>
            </p:nvGrpSpPr>
            <p:grpSpPr>
              <a:xfrm>
                <a:off x="201359" y="6364575"/>
                <a:ext cx="9791269" cy="428282"/>
                <a:chOff x="549663" y="6430103"/>
                <a:chExt cx="9791269" cy="428282"/>
              </a:xfrm>
            </p:grpSpPr>
            <p:sp>
              <p:nvSpPr>
                <p:cNvPr id="44" name="Rechthoek 43">
                  <a:extLst>
                    <a:ext uri="{FF2B5EF4-FFF2-40B4-BE49-F238E27FC236}">
                      <a16:creationId xmlns:a16="http://schemas.microsoft.com/office/drawing/2014/main" id="{C645ACA3-AF98-B7C5-A3A0-94E4DBB7009F}"/>
                    </a:ext>
                  </a:extLst>
                </p:cNvPr>
                <p:cNvSpPr/>
                <p:nvPr/>
              </p:nvSpPr>
              <p:spPr>
                <a:xfrm>
                  <a:off x="2550947"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5" name="Rechthoek 44">
                  <a:extLst>
                    <a:ext uri="{FF2B5EF4-FFF2-40B4-BE49-F238E27FC236}">
                      <a16:creationId xmlns:a16="http://schemas.microsoft.com/office/drawing/2014/main" id="{FCE1CD46-0CAF-EAAF-69DA-728D21805E4C}"/>
                    </a:ext>
                  </a:extLst>
                </p:cNvPr>
                <p:cNvSpPr/>
                <p:nvPr/>
              </p:nvSpPr>
              <p:spPr>
                <a:xfrm>
                  <a:off x="8533557" y="6443671"/>
                  <a:ext cx="1807375"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6" name="Rechthoek 45">
                  <a:extLst>
                    <a:ext uri="{FF2B5EF4-FFF2-40B4-BE49-F238E27FC236}">
                      <a16:creationId xmlns:a16="http://schemas.microsoft.com/office/drawing/2014/main" id="{A759E338-5F95-7D87-571B-E425D1A80A7A}"/>
                    </a:ext>
                  </a:extLst>
                </p:cNvPr>
                <p:cNvSpPr/>
                <p:nvPr/>
              </p:nvSpPr>
              <p:spPr>
                <a:xfrm>
                  <a:off x="6563006" y="6438085"/>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7" name="Rechthoek 46">
                  <a:extLst>
                    <a:ext uri="{FF2B5EF4-FFF2-40B4-BE49-F238E27FC236}">
                      <a16:creationId xmlns:a16="http://schemas.microsoft.com/office/drawing/2014/main" id="{2BA56077-FD98-E67E-537E-1AC86F622425}"/>
                    </a:ext>
                  </a:extLst>
                </p:cNvPr>
                <p:cNvSpPr/>
                <p:nvPr/>
              </p:nvSpPr>
              <p:spPr>
                <a:xfrm>
                  <a:off x="4592455" y="6453486"/>
                  <a:ext cx="1807374" cy="387976"/>
                </a:xfrm>
                <a:prstGeom prst="rect">
                  <a:avLst/>
                </a:prstGeom>
                <a:solidFill>
                  <a:srgbClr val="DABA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8" name="Rechthoek 47">
                  <a:extLst>
                    <a:ext uri="{FF2B5EF4-FFF2-40B4-BE49-F238E27FC236}">
                      <a16:creationId xmlns:a16="http://schemas.microsoft.com/office/drawing/2014/main" id="{7C72892F-58C9-A777-E1E4-D21F377AAA6B}"/>
                    </a:ext>
                  </a:extLst>
                </p:cNvPr>
                <p:cNvSpPr/>
                <p:nvPr/>
              </p:nvSpPr>
              <p:spPr>
                <a:xfrm>
                  <a:off x="549663" y="6443671"/>
                  <a:ext cx="1807373"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pic>
              <p:nvPicPr>
                <p:cNvPr id="49" name="Graphic 48" descr="Roos met effen opvulling">
                  <a:extLst>
                    <a:ext uri="{FF2B5EF4-FFF2-40B4-BE49-F238E27FC236}">
                      <a16:creationId xmlns:a16="http://schemas.microsoft.com/office/drawing/2014/main" id="{32242AFA-E282-6FDD-6531-D65EDFBFDAD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84407" y="6468382"/>
                  <a:ext cx="338554" cy="338554"/>
                </a:xfrm>
                <a:prstGeom prst="rect">
                  <a:avLst/>
                </a:prstGeom>
              </p:spPr>
            </p:pic>
            <p:pic>
              <p:nvPicPr>
                <p:cNvPr id="50" name="Graphic 49" descr="Tandwielen met effen opvulling">
                  <a:extLst>
                    <a:ext uri="{FF2B5EF4-FFF2-40B4-BE49-F238E27FC236}">
                      <a16:creationId xmlns:a16="http://schemas.microsoft.com/office/drawing/2014/main" id="{5161724A-7CB7-0044-CACB-4A512FD88CC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851299" y="6436563"/>
                  <a:ext cx="421822" cy="421822"/>
                </a:xfrm>
                <a:prstGeom prst="rect">
                  <a:avLst/>
                </a:prstGeom>
              </p:spPr>
            </p:pic>
            <p:pic>
              <p:nvPicPr>
                <p:cNvPr id="51" name="Graphic 50" descr="Controlelijst met effen opvulling">
                  <a:extLst>
                    <a:ext uri="{FF2B5EF4-FFF2-40B4-BE49-F238E27FC236}">
                      <a16:creationId xmlns:a16="http://schemas.microsoft.com/office/drawing/2014/main" id="{EBBBF954-281E-A6A6-D123-B79B15916D6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913272" y="6467743"/>
                  <a:ext cx="362517" cy="362517"/>
                </a:xfrm>
                <a:prstGeom prst="rect">
                  <a:avLst/>
                </a:prstGeom>
              </p:spPr>
            </p:pic>
            <p:pic>
              <p:nvPicPr>
                <p:cNvPr id="52" name="Graphic 51" descr="Chatballon met effen opvulling">
                  <a:extLst>
                    <a:ext uri="{FF2B5EF4-FFF2-40B4-BE49-F238E27FC236}">
                      <a16:creationId xmlns:a16="http://schemas.microsoft.com/office/drawing/2014/main" id="{47A889A0-D9ED-10BD-EEF5-95485A36BB9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751077" y="6436563"/>
                  <a:ext cx="421543" cy="421543"/>
                </a:xfrm>
                <a:prstGeom prst="rect">
                  <a:avLst/>
                </a:prstGeom>
              </p:spPr>
            </p:pic>
            <p:pic>
              <p:nvPicPr>
                <p:cNvPr id="53" name="Graphic 52" descr="Gebruiker met effen opvulling">
                  <a:extLst>
                    <a:ext uri="{FF2B5EF4-FFF2-40B4-BE49-F238E27FC236}">
                      <a16:creationId xmlns:a16="http://schemas.microsoft.com/office/drawing/2014/main" id="{C39240D2-2DE3-5E67-7E7D-4B62ABD2A5E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700085" y="6430103"/>
                  <a:ext cx="401564" cy="401564"/>
                </a:xfrm>
                <a:prstGeom prst="rect">
                  <a:avLst/>
                </a:prstGeom>
              </p:spPr>
            </p:pic>
          </p:grpSp>
          <p:sp>
            <p:nvSpPr>
              <p:cNvPr id="43" name="Freeform 9">
                <a:extLst>
                  <a:ext uri="{FF2B5EF4-FFF2-40B4-BE49-F238E27FC236}">
                    <a16:creationId xmlns:a16="http://schemas.microsoft.com/office/drawing/2014/main" id="{03ACBCC8-A22A-64F2-1BE9-F996C724AE2C}"/>
                  </a:ext>
                </a:extLst>
              </p:cNvPr>
              <p:cNvSpPr/>
              <p:nvPr/>
            </p:nvSpPr>
            <p:spPr>
              <a:xfrm>
                <a:off x="10331048" y="6376815"/>
                <a:ext cx="1678497" cy="401565"/>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10"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35" name="Tekstvak 34">
              <a:extLst>
                <a:ext uri="{FF2B5EF4-FFF2-40B4-BE49-F238E27FC236}">
                  <a16:creationId xmlns:a16="http://schemas.microsoft.com/office/drawing/2014/main" id="{D98A91AE-69AB-ACD8-D864-CAFA3F11D599}"/>
                </a:ext>
              </a:extLst>
            </p:cNvPr>
            <p:cNvSpPr txBox="1"/>
            <p:nvPr/>
          </p:nvSpPr>
          <p:spPr>
            <a:xfrm>
              <a:off x="1230229" y="6403533"/>
              <a:ext cx="649537" cy="338554"/>
            </a:xfrm>
            <a:prstGeom prst="rect">
              <a:avLst/>
            </a:prstGeom>
            <a:noFill/>
          </p:spPr>
          <p:txBody>
            <a:bodyPr wrap="none" rtlCol="0">
              <a:spAutoFit/>
            </a:bodyPr>
            <a:lstStyle/>
            <a:p>
              <a:r>
                <a:rPr lang="en-US" sz="1600" dirty="0">
                  <a:solidFill>
                    <a:srgbClr val="CADFE1"/>
                  </a:solidFill>
                </a:rPr>
                <a:t>Begin</a:t>
              </a:r>
            </a:p>
          </p:txBody>
        </p:sp>
        <p:sp>
          <p:nvSpPr>
            <p:cNvPr id="36" name="Tekstvak 35">
              <a:extLst>
                <a:ext uri="{FF2B5EF4-FFF2-40B4-BE49-F238E27FC236}">
                  <a16:creationId xmlns:a16="http://schemas.microsoft.com/office/drawing/2014/main" id="{1642605D-8EC4-1E80-CE77-4B9E1B230D65}"/>
                </a:ext>
              </a:extLst>
            </p:cNvPr>
            <p:cNvSpPr txBox="1"/>
            <p:nvPr/>
          </p:nvSpPr>
          <p:spPr>
            <a:xfrm>
              <a:off x="3147346" y="6408684"/>
              <a:ext cx="804707" cy="338554"/>
            </a:xfrm>
            <a:prstGeom prst="rect">
              <a:avLst/>
            </a:prstGeom>
            <a:noFill/>
          </p:spPr>
          <p:txBody>
            <a:bodyPr wrap="none" rtlCol="0">
              <a:spAutoFit/>
            </a:bodyPr>
            <a:lstStyle/>
            <a:p>
              <a:r>
                <a:rPr lang="en-US" sz="1600" dirty="0">
                  <a:solidFill>
                    <a:srgbClr val="CADFE1"/>
                  </a:solidFill>
                </a:rPr>
                <a:t>Richt in</a:t>
              </a:r>
            </a:p>
          </p:txBody>
        </p:sp>
        <p:sp>
          <p:nvSpPr>
            <p:cNvPr id="37" name="Tekstvak 36">
              <a:extLst>
                <a:ext uri="{FF2B5EF4-FFF2-40B4-BE49-F238E27FC236}">
                  <a16:creationId xmlns:a16="http://schemas.microsoft.com/office/drawing/2014/main" id="{C8D61AEE-1845-1F9F-882D-2D73A68995F9}"/>
                </a:ext>
              </a:extLst>
            </p:cNvPr>
            <p:cNvSpPr txBox="1"/>
            <p:nvPr/>
          </p:nvSpPr>
          <p:spPr>
            <a:xfrm>
              <a:off x="5038279" y="6423808"/>
              <a:ext cx="826252" cy="338554"/>
            </a:xfrm>
            <a:prstGeom prst="rect">
              <a:avLst/>
            </a:prstGeom>
            <a:noFill/>
          </p:spPr>
          <p:txBody>
            <a:bodyPr wrap="none" rtlCol="0">
              <a:spAutoFit/>
            </a:bodyPr>
            <a:lstStyle/>
            <a:p>
              <a:r>
                <a:rPr lang="en-US" sz="1600" dirty="0">
                  <a:solidFill>
                    <a:srgbClr val="6D0A51"/>
                  </a:solidFill>
                </a:rPr>
                <a:t>Pak aan</a:t>
              </a:r>
            </a:p>
          </p:txBody>
        </p:sp>
        <p:sp>
          <p:nvSpPr>
            <p:cNvPr id="38" name="Tekstvak 37">
              <a:extLst>
                <a:ext uri="{FF2B5EF4-FFF2-40B4-BE49-F238E27FC236}">
                  <a16:creationId xmlns:a16="http://schemas.microsoft.com/office/drawing/2014/main" id="{1FAB7485-2439-F118-5ED6-314331FE7C90}"/>
                </a:ext>
              </a:extLst>
            </p:cNvPr>
            <p:cNvSpPr txBox="1"/>
            <p:nvPr/>
          </p:nvSpPr>
          <p:spPr>
            <a:xfrm>
              <a:off x="6988050" y="6403533"/>
              <a:ext cx="1146981" cy="338554"/>
            </a:xfrm>
            <a:prstGeom prst="rect">
              <a:avLst/>
            </a:prstGeom>
            <a:noFill/>
          </p:spPr>
          <p:txBody>
            <a:bodyPr wrap="none" rtlCol="0">
              <a:spAutoFit/>
            </a:bodyPr>
            <a:lstStyle/>
            <a:p>
              <a:r>
                <a:rPr lang="en-US" sz="1600" dirty="0">
                  <a:solidFill>
                    <a:srgbClr val="CADFE1"/>
                  </a:solidFill>
                </a:rPr>
                <a:t>Meet - deel</a:t>
              </a:r>
            </a:p>
          </p:txBody>
        </p:sp>
        <p:sp>
          <p:nvSpPr>
            <p:cNvPr id="39" name="Tekstvak 38">
              <a:extLst>
                <a:ext uri="{FF2B5EF4-FFF2-40B4-BE49-F238E27FC236}">
                  <a16:creationId xmlns:a16="http://schemas.microsoft.com/office/drawing/2014/main" id="{3B52A363-FEB3-053E-136B-7B1B60F04E76}"/>
                </a:ext>
              </a:extLst>
            </p:cNvPr>
            <p:cNvSpPr txBox="1"/>
            <p:nvPr/>
          </p:nvSpPr>
          <p:spPr>
            <a:xfrm>
              <a:off x="8923065" y="6411723"/>
              <a:ext cx="1225528" cy="338554"/>
            </a:xfrm>
            <a:prstGeom prst="rect">
              <a:avLst/>
            </a:prstGeom>
            <a:noFill/>
          </p:spPr>
          <p:txBody>
            <a:bodyPr wrap="none" rtlCol="0">
              <a:spAutoFit/>
            </a:bodyPr>
            <a:lstStyle/>
            <a:p>
              <a:r>
                <a:rPr lang="en-US" sz="1600" dirty="0">
                  <a:solidFill>
                    <a:srgbClr val="CADFE1"/>
                  </a:solidFill>
                </a:rPr>
                <a:t>Werk samen</a:t>
              </a:r>
            </a:p>
          </p:txBody>
        </p:sp>
      </p:grpSp>
      <p:sp>
        <p:nvSpPr>
          <p:cNvPr id="54" name="Afgeronde rechthoek 53">
            <a:extLst>
              <a:ext uri="{FF2B5EF4-FFF2-40B4-BE49-F238E27FC236}">
                <a16:creationId xmlns:a16="http://schemas.microsoft.com/office/drawing/2014/main" id="{45DF2BEF-8E76-5918-896F-B18FC9C50C44}"/>
              </a:ext>
            </a:extLst>
          </p:cNvPr>
          <p:cNvSpPr/>
          <p:nvPr/>
        </p:nvSpPr>
        <p:spPr>
          <a:xfrm>
            <a:off x="10098433" y="-203165"/>
            <a:ext cx="1860951" cy="1941750"/>
          </a:xfrm>
          <a:prstGeom prst="roundRect">
            <a:avLst/>
          </a:prstGeom>
          <a:solidFill>
            <a:srgbClr val="FDF4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al 54">
            <a:extLst>
              <a:ext uri="{FF2B5EF4-FFF2-40B4-BE49-F238E27FC236}">
                <a16:creationId xmlns:a16="http://schemas.microsoft.com/office/drawing/2014/main" id="{F74C3CA1-78C1-7155-A81E-1414B7C9F2F7}"/>
              </a:ext>
            </a:extLst>
          </p:cNvPr>
          <p:cNvSpPr/>
          <p:nvPr/>
        </p:nvSpPr>
        <p:spPr>
          <a:xfrm>
            <a:off x="10207029" y="137032"/>
            <a:ext cx="1670493" cy="1601553"/>
          </a:xfrm>
          <a:prstGeom prst="ellipse">
            <a:avLst/>
          </a:prstGeom>
          <a:blipFill dpi="0" rotWithShape="1">
            <a:blip r:embed="rId11"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870132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874F9-CD9A-A53E-938A-EFEC457F79D3}"/>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C847B243-4375-ED18-7194-CA834F42B3A9}"/>
              </a:ext>
            </a:extLst>
          </p:cNvPr>
          <p:cNvSpPr txBox="1"/>
          <p:nvPr/>
        </p:nvSpPr>
        <p:spPr>
          <a:xfrm>
            <a:off x="463107" y="168248"/>
            <a:ext cx="8295985" cy="1015534"/>
          </a:xfrm>
          <a:prstGeom prst="rect">
            <a:avLst/>
          </a:prstGeom>
          <a:noFill/>
        </p:spPr>
        <p:txBody>
          <a:bodyPr wrap="square" rtlCol="0">
            <a:spAutoFit/>
          </a:bodyPr>
          <a:lstStyle/>
          <a:p>
            <a:r>
              <a:rPr lang="en-US" sz="5999" dirty="0">
                <a:solidFill>
                  <a:srgbClr val="B88E00"/>
                </a:solidFill>
              </a:rPr>
              <a:t>Case: Pak risico’s aan!</a:t>
            </a:r>
            <a:endParaRPr lang="en-US" sz="5999" dirty="0">
              <a:solidFill>
                <a:schemeClr val="tx1">
                  <a:lumMod val="50000"/>
                  <a:lumOff val="50000"/>
                </a:schemeClr>
              </a:solidFill>
            </a:endParaRPr>
          </a:p>
        </p:txBody>
      </p:sp>
      <p:sp>
        <p:nvSpPr>
          <p:cNvPr id="5" name="Rechthoek 4">
            <a:extLst>
              <a:ext uri="{FF2B5EF4-FFF2-40B4-BE49-F238E27FC236}">
                <a16:creationId xmlns:a16="http://schemas.microsoft.com/office/drawing/2014/main" id="{013C191E-46CB-4D7D-4BE8-528D95A370C4}"/>
              </a:ext>
            </a:extLst>
          </p:cNvPr>
          <p:cNvSpPr/>
          <p:nvPr/>
        </p:nvSpPr>
        <p:spPr>
          <a:xfrm>
            <a:off x="6994570" y="2757576"/>
            <a:ext cx="6105002" cy="3026626"/>
          </a:xfrm>
          <a:prstGeom prst="rect">
            <a:avLst/>
          </a:prstGeom>
        </p:spPr>
        <p:txBody>
          <a:bodyPr vert="horz" lIns="91440" tIns="45720" rIns="91440" bIns="45720" rtlCol="0">
            <a:normAutofit/>
          </a:bodyPr>
          <a:lstStyle/>
          <a:p>
            <a:pPr marL="179687" indent="-205084">
              <a:lnSpc>
                <a:spcPct val="150000"/>
              </a:lnSpc>
              <a:spcBef>
                <a:spcPts val="600"/>
              </a:spcBef>
            </a:pPr>
            <a:br>
              <a:rPr lang="en-US" sz="1100" dirty="0">
                <a:highlight>
                  <a:srgbClr val="FFFF00"/>
                </a:highlight>
              </a:rPr>
            </a:br>
            <a:endParaRPr lang="en-US" sz="1100" dirty="0"/>
          </a:p>
        </p:txBody>
      </p:sp>
      <p:sp>
        <p:nvSpPr>
          <p:cNvPr id="10" name="Rectangle 2">
            <a:extLst>
              <a:ext uri="{FF2B5EF4-FFF2-40B4-BE49-F238E27FC236}">
                <a16:creationId xmlns:a16="http://schemas.microsoft.com/office/drawing/2014/main" id="{1217DF13-7DB2-BFBD-E579-91547B1CE8BF}"/>
              </a:ext>
            </a:extLst>
          </p:cNvPr>
          <p:cNvSpPr>
            <a:spLocks noChangeArrowheads="1"/>
          </p:cNvSpPr>
          <p:nvPr/>
        </p:nvSpPr>
        <p:spPr bwMode="auto">
          <a:xfrm>
            <a:off x="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2" name="Tekstvak 41">
            <a:extLst>
              <a:ext uri="{FF2B5EF4-FFF2-40B4-BE49-F238E27FC236}">
                <a16:creationId xmlns:a16="http://schemas.microsoft.com/office/drawing/2014/main" id="{82FB78B7-17B2-4665-E1AA-308B9F6DD68E}"/>
              </a:ext>
            </a:extLst>
          </p:cNvPr>
          <p:cNvSpPr txBox="1"/>
          <p:nvPr/>
        </p:nvSpPr>
        <p:spPr>
          <a:xfrm>
            <a:off x="463107" y="1300845"/>
            <a:ext cx="11265786" cy="4801314"/>
          </a:xfrm>
          <a:prstGeom prst="rect">
            <a:avLst/>
          </a:prstGeom>
          <a:noFill/>
        </p:spPr>
        <p:txBody>
          <a:bodyPr wrap="square" rtlCol="0">
            <a:spAutoFit/>
          </a:bodyPr>
          <a:lstStyle/>
          <a:p>
            <a:pPr marL="457200" indent="-457200">
              <a:buClr>
                <a:srgbClr val="B88E00"/>
              </a:buClr>
              <a:buSzPct val="80000"/>
              <a:buFont typeface="+mj-lt"/>
              <a:buAutoNum type="arabicPeriod" startAt="2"/>
            </a:pPr>
            <a:r>
              <a:rPr lang="nl-NL" b="1" dirty="0">
                <a:solidFill>
                  <a:srgbClr val="456E73"/>
                </a:solidFill>
              </a:rPr>
              <a:t>PCF Koningsbonbon: </a:t>
            </a:r>
          </a:p>
          <a:p>
            <a:pPr marL="838116" lvl="3" indent="-380962">
              <a:buClr>
                <a:srgbClr val="B88E00"/>
              </a:buClr>
              <a:buSzPct val="80000"/>
              <a:buFont typeface="+mj-lt"/>
              <a:buAutoNum type="alphaLcPeriod"/>
            </a:pPr>
            <a:r>
              <a:rPr lang="nl-NL" dirty="0">
                <a:solidFill>
                  <a:schemeClr val="tx1">
                    <a:lumMod val="65000"/>
                    <a:lumOff val="35000"/>
                  </a:schemeClr>
                </a:solidFill>
              </a:rPr>
              <a:t>Bepaling doel en scope (Sales)</a:t>
            </a:r>
          </a:p>
          <a:p>
            <a:pPr marL="1295316" lvl="4" indent="-380962">
              <a:buClr>
                <a:srgbClr val="B88E00"/>
              </a:buClr>
              <a:buSzPct val="80000"/>
              <a:buFont typeface="Wingdings" pitchFamily="2" charset="2"/>
              <a:buChar char="Ø"/>
            </a:pPr>
            <a:r>
              <a:rPr lang="nl-NL" dirty="0">
                <a:solidFill>
                  <a:schemeClr val="tx1">
                    <a:lumMod val="65000"/>
                    <a:lumOff val="35000"/>
                  </a:schemeClr>
                </a:solidFill>
              </a:rPr>
              <a:t>In overleg met de klant PCF </a:t>
            </a:r>
            <a:r>
              <a:rPr lang="nl-NL" dirty="0" err="1">
                <a:solidFill>
                  <a:schemeClr val="tx1">
                    <a:lumMod val="65000"/>
                    <a:lumOff val="35000"/>
                  </a:schemeClr>
                </a:solidFill>
              </a:rPr>
              <a:t>ipv</a:t>
            </a:r>
            <a:r>
              <a:rPr lang="nl-NL" dirty="0">
                <a:solidFill>
                  <a:schemeClr val="tx1">
                    <a:lumMod val="65000"/>
                    <a:lumOff val="35000"/>
                  </a:schemeClr>
                </a:solidFill>
              </a:rPr>
              <a:t> LCA: wat willen ze precies weten op welk detail niveau (C2C/ C2G </a:t>
            </a:r>
            <a:r>
              <a:rPr lang="nl-NL" dirty="0" err="1">
                <a:solidFill>
                  <a:schemeClr val="tx1">
                    <a:lumMod val="65000"/>
                    <a:lumOff val="35000"/>
                  </a:schemeClr>
                </a:solidFill>
              </a:rPr>
              <a:t>etc</a:t>
            </a:r>
            <a:r>
              <a:rPr lang="nl-NL" dirty="0">
                <a:solidFill>
                  <a:schemeClr val="tx1">
                    <a:lumMod val="65000"/>
                    <a:lumOff val="35000"/>
                  </a:schemeClr>
                </a:solidFill>
              </a:rPr>
              <a:t>)</a:t>
            </a:r>
          </a:p>
          <a:p>
            <a:pPr marL="1752516" lvl="5" indent="-380962">
              <a:buClr>
                <a:srgbClr val="B88E00"/>
              </a:buClr>
              <a:buSzPct val="80000"/>
              <a:buFont typeface="Courier New" panose="02070309020205020404" pitchFamily="49" charset="0"/>
              <a:buChar char="o"/>
            </a:pPr>
            <a:r>
              <a:rPr lang="nl-NL" dirty="0">
                <a:solidFill>
                  <a:schemeClr val="tx1">
                    <a:lumMod val="65000"/>
                    <a:lumOff val="35000"/>
                  </a:schemeClr>
                </a:solidFill>
              </a:rPr>
              <a:t>C2G op basis van secundaire data</a:t>
            </a:r>
          </a:p>
          <a:p>
            <a:pPr marL="1295316" lvl="4" indent="-380962">
              <a:buClr>
                <a:srgbClr val="B88E00"/>
              </a:buClr>
              <a:buSzPct val="80000"/>
              <a:buFont typeface="Wingdings" pitchFamily="2" charset="2"/>
              <a:buChar char="Ø"/>
            </a:pPr>
            <a:r>
              <a:rPr lang="nl-NL" dirty="0">
                <a:solidFill>
                  <a:schemeClr val="tx1">
                    <a:lumMod val="65000"/>
                    <a:lumOff val="35000"/>
                  </a:schemeClr>
                </a:solidFill>
              </a:rPr>
              <a:t>In welke eenheid? Per bonbon of per doosje (100 gr)</a:t>
            </a:r>
          </a:p>
          <a:p>
            <a:pPr marL="1752516" lvl="5" indent="-380962">
              <a:buClr>
                <a:srgbClr val="B88E00"/>
              </a:buClr>
              <a:buSzPct val="80000"/>
              <a:buFont typeface="Courier New" panose="02070309020205020404" pitchFamily="49" charset="0"/>
              <a:buChar char="o"/>
            </a:pPr>
            <a:r>
              <a:rPr lang="nl-NL" dirty="0">
                <a:solidFill>
                  <a:schemeClr val="tx1">
                    <a:lumMod val="65000"/>
                    <a:lumOff val="35000"/>
                  </a:schemeClr>
                </a:solidFill>
              </a:rPr>
              <a:t>Per bonbon</a:t>
            </a:r>
          </a:p>
          <a:p>
            <a:pPr marL="838116" lvl="3" indent="-380962">
              <a:buClr>
                <a:srgbClr val="B88E00"/>
              </a:buClr>
              <a:buSzPct val="80000"/>
              <a:buFont typeface="+mj-lt"/>
              <a:buAutoNum type="alphaLcPeriod"/>
            </a:pPr>
            <a:r>
              <a:rPr lang="nl-NL" dirty="0">
                <a:solidFill>
                  <a:schemeClr val="tx1">
                    <a:lumMod val="65000"/>
                    <a:lumOff val="35000"/>
                  </a:schemeClr>
                </a:solidFill>
              </a:rPr>
              <a:t>Inventarisatie van data (Inkoop/ </a:t>
            </a:r>
            <a:r>
              <a:rPr lang="nl-NL" dirty="0" err="1">
                <a:solidFill>
                  <a:schemeClr val="tx1">
                    <a:lumMod val="65000"/>
                    <a:lumOff val="35000"/>
                  </a:schemeClr>
                </a:solidFill>
              </a:rPr>
              <a:t>Quality</a:t>
            </a:r>
            <a:r>
              <a:rPr lang="nl-NL" dirty="0">
                <a:solidFill>
                  <a:schemeClr val="tx1">
                    <a:lumMod val="65000"/>
                    <a:lumOff val="35000"/>
                  </a:schemeClr>
                </a:solidFill>
              </a:rPr>
              <a:t> &amp; Sustainability/ Logistiek)</a:t>
            </a:r>
          </a:p>
          <a:p>
            <a:pPr marL="1295316" lvl="4" indent="-380962">
              <a:buClr>
                <a:srgbClr val="B88E00"/>
              </a:buClr>
              <a:buSzPct val="80000"/>
              <a:buFont typeface="Wingdings" pitchFamily="2" charset="2"/>
              <a:buChar char="Ø"/>
            </a:pPr>
            <a:r>
              <a:rPr lang="nl-NL" dirty="0">
                <a:solidFill>
                  <a:schemeClr val="tx1">
                    <a:lumMod val="65000"/>
                    <a:lumOff val="35000"/>
                  </a:schemeClr>
                </a:solidFill>
              </a:rPr>
              <a:t>Ingrediënten</a:t>
            </a:r>
          </a:p>
          <a:p>
            <a:pPr marL="1295316" lvl="4" indent="-380962">
              <a:buClr>
                <a:srgbClr val="B88E00"/>
              </a:buClr>
              <a:buSzPct val="80000"/>
              <a:buFont typeface="Wingdings" pitchFamily="2" charset="2"/>
              <a:buChar char="Ø"/>
            </a:pPr>
            <a:r>
              <a:rPr lang="nl-NL" dirty="0">
                <a:solidFill>
                  <a:schemeClr val="tx1">
                    <a:lumMod val="65000"/>
                    <a:lumOff val="35000"/>
                  </a:schemeClr>
                </a:solidFill>
              </a:rPr>
              <a:t>Productieproces</a:t>
            </a:r>
          </a:p>
          <a:p>
            <a:pPr marL="1295316" lvl="4" indent="-380962">
              <a:buClr>
                <a:srgbClr val="B88E00"/>
              </a:buClr>
              <a:buSzPct val="80000"/>
              <a:buFont typeface="Wingdings" pitchFamily="2" charset="2"/>
              <a:buChar char="Ø"/>
            </a:pPr>
            <a:r>
              <a:rPr lang="nl-NL" dirty="0">
                <a:solidFill>
                  <a:schemeClr val="tx1">
                    <a:lumMod val="65000"/>
                    <a:lumOff val="35000"/>
                  </a:schemeClr>
                </a:solidFill>
              </a:rPr>
              <a:t>Verpakking</a:t>
            </a:r>
          </a:p>
          <a:p>
            <a:pPr marL="1295316" lvl="4" indent="-380962">
              <a:buClr>
                <a:srgbClr val="B88E00"/>
              </a:buClr>
              <a:buSzPct val="80000"/>
              <a:buFont typeface="Wingdings" pitchFamily="2" charset="2"/>
              <a:buChar char="Ø"/>
            </a:pPr>
            <a:r>
              <a:rPr lang="nl-NL" dirty="0">
                <a:solidFill>
                  <a:schemeClr val="tx1">
                    <a:lumMod val="65000"/>
                    <a:lumOff val="35000"/>
                  </a:schemeClr>
                </a:solidFill>
              </a:rPr>
              <a:t>Transport</a:t>
            </a:r>
          </a:p>
          <a:p>
            <a:pPr marL="838116" lvl="3" indent="-380962">
              <a:buClr>
                <a:srgbClr val="B88E00"/>
              </a:buClr>
              <a:buSzPct val="80000"/>
              <a:buFont typeface="+mj-lt"/>
              <a:buAutoNum type="alphaLcPeriod"/>
            </a:pPr>
            <a:r>
              <a:rPr lang="nl-NL" dirty="0">
                <a:solidFill>
                  <a:schemeClr val="tx1">
                    <a:lumMod val="65000"/>
                    <a:lumOff val="35000"/>
                  </a:schemeClr>
                </a:solidFill>
              </a:rPr>
              <a:t>Maison Vermeer gebruikt gratis</a:t>
            </a:r>
            <a:r>
              <a:rPr lang="nl-NL" u="sng" dirty="0">
                <a:solidFill>
                  <a:schemeClr val="tx1">
                    <a:lumMod val="65000"/>
                    <a:lumOff val="35000"/>
                  </a:schemeClr>
                </a:solidFill>
              </a:rPr>
              <a:t> </a:t>
            </a:r>
            <a:r>
              <a:rPr lang="nl-NL" dirty="0">
                <a:solidFill>
                  <a:srgbClr val="0563C1"/>
                </a:solidFill>
                <a:hlinkClick r:id="rId3">
                  <a:extLst>
                    <a:ext uri="{A12FA001-AC4F-418D-AE19-62706E023703}">
                      <ahyp:hlinkClr xmlns:ahyp="http://schemas.microsoft.com/office/drawing/2018/hyperlinkcolor" val="tx"/>
                    </a:ext>
                  </a:extLst>
                </a:hlinkClick>
              </a:rPr>
              <a:t>smeclimatehub.org</a:t>
            </a:r>
            <a:r>
              <a:rPr lang="nl-NL" dirty="0">
                <a:solidFill>
                  <a:schemeClr val="tx1">
                    <a:lumMod val="65000"/>
                    <a:lumOff val="35000"/>
                  </a:schemeClr>
                </a:solidFill>
              </a:rPr>
              <a:t> software  om algemene inzichten te krijgen:</a:t>
            </a:r>
          </a:p>
          <a:p>
            <a:pPr marL="838116" lvl="3" indent="-380962">
              <a:buClr>
                <a:srgbClr val="B88E00"/>
              </a:buClr>
              <a:buSzPct val="80000"/>
              <a:buFont typeface="+mj-lt"/>
              <a:buAutoNum type="alphaLcPeriod"/>
            </a:pPr>
            <a:r>
              <a:rPr lang="nl-NL" dirty="0">
                <a:solidFill>
                  <a:schemeClr val="tx1">
                    <a:lumMod val="65000"/>
                    <a:lumOff val="35000"/>
                  </a:schemeClr>
                </a:solidFill>
              </a:rPr>
              <a:t>Uit de PCF komen de volgende hotspots:</a:t>
            </a:r>
          </a:p>
          <a:p>
            <a:pPr marL="1371554" lvl="4" indent="-457200">
              <a:buClr>
                <a:srgbClr val="B88E00"/>
              </a:buClr>
              <a:buSzPct val="80000"/>
              <a:buFont typeface="+mj-lt"/>
              <a:buAutoNum type="arabicPeriod"/>
            </a:pPr>
            <a:r>
              <a:rPr lang="nl-NL" dirty="0">
                <a:solidFill>
                  <a:schemeClr val="tx1">
                    <a:lumMod val="65000"/>
                    <a:lumOff val="35000"/>
                  </a:schemeClr>
                </a:solidFill>
              </a:rPr>
              <a:t>Bladgoud (aandeel 59%) -&gt; kan dit vervangen worden?</a:t>
            </a:r>
          </a:p>
          <a:p>
            <a:pPr marL="1371554" lvl="4" indent="-457200">
              <a:buClr>
                <a:srgbClr val="B88E00"/>
              </a:buClr>
              <a:buSzPct val="80000"/>
              <a:buFont typeface="+mj-lt"/>
              <a:buAutoNum type="arabicPeriod"/>
            </a:pPr>
            <a:r>
              <a:rPr lang="nl-NL" dirty="0">
                <a:solidFill>
                  <a:schemeClr val="tx1">
                    <a:lumMod val="65000"/>
                    <a:lumOff val="35000"/>
                  </a:schemeClr>
                </a:solidFill>
              </a:rPr>
              <a:t>Cacao (aandeel 28%) -&gt; kloppen de alg. gegevens met Tony’s Open Chain?</a:t>
            </a:r>
          </a:p>
          <a:p>
            <a:pPr marL="1371554" lvl="4" indent="-457200">
              <a:buClr>
                <a:srgbClr val="B88E00"/>
              </a:buClr>
              <a:buSzPct val="80000"/>
              <a:buFont typeface="+mj-lt"/>
              <a:buAutoNum type="arabicPeriod"/>
            </a:pPr>
            <a:r>
              <a:rPr lang="nl-NL" dirty="0">
                <a:solidFill>
                  <a:schemeClr val="tx1">
                    <a:lumMod val="65000"/>
                    <a:lumOff val="35000"/>
                  </a:schemeClr>
                </a:solidFill>
              </a:rPr>
              <a:t>Aluminium verpakking (aandeel 5%) -&gt; kan dit vervangen worden? </a:t>
            </a:r>
          </a:p>
          <a:p>
            <a:pPr marL="914354" lvl="4">
              <a:buClr>
                <a:srgbClr val="B88E00"/>
              </a:buClr>
              <a:buSzPct val="80000"/>
            </a:pPr>
            <a:r>
              <a:rPr lang="nl-NL" dirty="0">
                <a:solidFill>
                  <a:schemeClr val="tx1">
                    <a:lumMod val="65000"/>
                    <a:lumOff val="35000"/>
                  </a:schemeClr>
                </a:solidFill>
              </a:rPr>
              <a:t>(ook van belang voor PPWR)</a:t>
            </a:r>
          </a:p>
        </p:txBody>
      </p:sp>
      <p:pic>
        <p:nvPicPr>
          <p:cNvPr id="6" name="Afbeelding 34">
            <a:extLst>
              <a:ext uri="{FF2B5EF4-FFF2-40B4-BE49-F238E27FC236}">
                <a16:creationId xmlns:a16="http://schemas.microsoft.com/office/drawing/2014/main" id="{FAEA5CAA-65CA-6F89-FFB8-4EB4C263E7E2}"/>
              </a:ext>
            </a:extLst>
          </p:cNvPr>
          <p:cNvPicPr>
            <a:picLocks noChangeAspect="1"/>
          </p:cNvPicPr>
          <p:nvPr/>
        </p:nvPicPr>
        <p:blipFill>
          <a:blip r:embed="rId4" cstate="screen">
            <a:extLst>
              <a:ext uri="{BEBA8EAE-BF5A-486C-A8C5-ECC9F3942E4B}">
                <a14:imgProps xmlns:a14="http://schemas.microsoft.com/office/drawing/2010/main">
                  <a14:imgLayer r:embed="rId5">
                    <a14:imgEffect>
                      <a14:backgroundRemoval t="9961" b="92578" l="9961" r="89974">
                        <a14:foregroundMark x1="50846" y1="92578" x2="50846" y2="92578"/>
                        <a14:foregroundMark x1="48307" y1="11133" x2="48307" y2="11133"/>
                        <a14:foregroundMark x1="49154" y1="10254" x2="49154" y2="10254"/>
                      </a14:backgroundRemoval>
                    </a14:imgEffect>
                  </a14:imgLayer>
                </a14:imgProps>
              </a:ext>
              <a:ext uri="{28A0092B-C50C-407E-A947-70E740481C1C}">
                <a14:useLocalDpi xmlns:a14="http://schemas.microsoft.com/office/drawing/2010/main"/>
              </a:ext>
            </a:extLst>
          </a:blip>
          <a:stretch>
            <a:fillRect/>
          </a:stretch>
        </p:blipFill>
        <p:spPr>
          <a:xfrm>
            <a:off x="9057930" y="4312370"/>
            <a:ext cx="3389642" cy="2259761"/>
          </a:xfrm>
          <a:prstGeom prst="rect">
            <a:avLst/>
          </a:prstGeom>
        </p:spPr>
      </p:pic>
      <p:grpSp>
        <p:nvGrpSpPr>
          <p:cNvPr id="28" name="Groep 27">
            <a:extLst>
              <a:ext uri="{FF2B5EF4-FFF2-40B4-BE49-F238E27FC236}">
                <a16:creationId xmlns:a16="http://schemas.microsoft.com/office/drawing/2014/main" id="{2F6004E3-4E4A-C927-4336-33F7892B0244}"/>
              </a:ext>
            </a:extLst>
          </p:cNvPr>
          <p:cNvGrpSpPr/>
          <p:nvPr/>
        </p:nvGrpSpPr>
        <p:grpSpPr>
          <a:xfrm>
            <a:off x="0" y="6280583"/>
            <a:ext cx="12192000" cy="573341"/>
            <a:chOff x="0" y="6280583"/>
            <a:chExt cx="12192000" cy="573341"/>
          </a:xfrm>
        </p:grpSpPr>
        <p:grpSp>
          <p:nvGrpSpPr>
            <p:cNvPr id="29" name="Groep 28">
              <a:extLst>
                <a:ext uri="{FF2B5EF4-FFF2-40B4-BE49-F238E27FC236}">
                  <a16:creationId xmlns:a16="http://schemas.microsoft.com/office/drawing/2014/main" id="{4917D62B-4362-C140-426B-BD9FAE87A4EB}"/>
                </a:ext>
              </a:extLst>
            </p:cNvPr>
            <p:cNvGrpSpPr/>
            <p:nvPr/>
          </p:nvGrpSpPr>
          <p:grpSpPr>
            <a:xfrm>
              <a:off x="0" y="6280583"/>
              <a:ext cx="12192000" cy="573341"/>
              <a:chOff x="0" y="6280583"/>
              <a:chExt cx="12192000" cy="573341"/>
            </a:xfrm>
          </p:grpSpPr>
          <p:sp>
            <p:nvSpPr>
              <p:cNvPr id="35" name="Rechthoek 34">
                <a:extLst>
                  <a:ext uri="{FF2B5EF4-FFF2-40B4-BE49-F238E27FC236}">
                    <a16:creationId xmlns:a16="http://schemas.microsoft.com/office/drawing/2014/main" id="{80764EC5-5589-2B9F-ADC0-960B6CB052BF}"/>
                  </a:ext>
                </a:extLst>
              </p:cNvPr>
              <p:cNvSpPr/>
              <p:nvPr/>
            </p:nvSpPr>
            <p:spPr>
              <a:xfrm>
                <a:off x="0" y="6280583"/>
                <a:ext cx="12192000" cy="573341"/>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Clr>
                    <a:srgbClr val="B88E2E"/>
                  </a:buClr>
                  <a:buFont typeface="Wingdings" pitchFamily="2" charset="2"/>
                  <a:buChar char="Ø"/>
                </a:pPr>
                <a:endParaRPr lang="nl-NL" sz="2000" dirty="0">
                  <a:solidFill>
                    <a:schemeClr val="tx1">
                      <a:lumMod val="65000"/>
                      <a:lumOff val="35000"/>
                    </a:schemeClr>
                  </a:solidFill>
                </a:endParaRPr>
              </a:p>
            </p:txBody>
          </p:sp>
          <p:grpSp>
            <p:nvGrpSpPr>
              <p:cNvPr id="36" name="Groep 35">
                <a:extLst>
                  <a:ext uri="{FF2B5EF4-FFF2-40B4-BE49-F238E27FC236}">
                    <a16:creationId xmlns:a16="http://schemas.microsoft.com/office/drawing/2014/main" id="{0DD4BA97-2B73-AE88-9D12-59734D618F26}"/>
                  </a:ext>
                </a:extLst>
              </p:cNvPr>
              <p:cNvGrpSpPr/>
              <p:nvPr/>
            </p:nvGrpSpPr>
            <p:grpSpPr>
              <a:xfrm>
                <a:off x="201359" y="6364575"/>
                <a:ext cx="9791269" cy="428282"/>
                <a:chOff x="549663" y="6430103"/>
                <a:chExt cx="9791269" cy="428282"/>
              </a:xfrm>
            </p:grpSpPr>
            <p:sp>
              <p:nvSpPr>
                <p:cNvPr id="38" name="Rechthoek 37">
                  <a:extLst>
                    <a:ext uri="{FF2B5EF4-FFF2-40B4-BE49-F238E27FC236}">
                      <a16:creationId xmlns:a16="http://schemas.microsoft.com/office/drawing/2014/main" id="{2912F3B5-9528-37BA-00A9-E756E433F3CA}"/>
                    </a:ext>
                  </a:extLst>
                </p:cNvPr>
                <p:cNvSpPr/>
                <p:nvPr/>
              </p:nvSpPr>
              <p:spPr>
                <a:xfrm>
                  <a:off x="2550947" y="6453486"/>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39" name="Rechthoek 38">
                  <a:extLst>
                    <a:ext uri="{FF2B5EF4-FFF2-40B4-BE49-F238E27FC236}">
                      <a16:creationId xmlns:a16="http://schemas.microsoft.com/office/drawing/2014/main" id="{F5E30F95-4089-25CD-C93F-5B28CAB43C92}"/>
                    </a:ext>
                  </a:extLst>
                </p:cNvPr>
                <p:cNvSpPr/>
                <p:nvPr/>
              </p:nvSpPr>
              <p:spPr>
                <a:xfrm>
                  <a:off x="8533557" y="6443671"/>
                  <a:ext cx="1807375"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0" name="Rechthoek 39">
                  <a:extLst>
                    <a:ext uri="{FF2B5EF4-FFF2-40B4-BE49-F238E27FC236}">
                      <a16:creationId xmlns:a16="http://schemas.microsoft.com/office/drawing/2014/main" id="{B26E07FC-7831-A1D1-AFD9-54AF10E3DAAE}"/>
                    </a:ext>
                  </a:extLst>
                </p:cNvPr>
                <p:cNvSpPr/>
                <p:nvPr/>
              </p:nvSpPr>
              <p:spPr>
                <a:xfrm>
                  <a:off x="6563006" y="6438085"/>
                  <a:ext cx="1807374"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1" name="Rechthoek 40">
                  <a:extLst>
                    <a:ext uri="{FF2B5EF4-FFF2-40B4-BE49-F238E27FC236}">
                      <a16:creationId xmlns:a16="http://schemas.microsoft.com/office/drawing/2014/main" id="{A54E5111-19FA-CA3A-9C33-84D7F11DA748}"/>
                    </a:ext>
                  </a:extLst>
                </p:cNvPr>
                <p:cNvSpPr/>
                <p:nvPr/>
              </p:nvSpPr>
              <p:spPr>
                <a:xfrm>
                  <a:off x="4592455" y="6453486"/>
                  <a:ext cx="1807374" cy="387976"/>
                </a:xfrm>
                <a:prstGeom prst="rect">
                  <a:avLst/>
                </a:prstGeom>
                <a:solidFill>
                  <a:srgbClr val="DABA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sp>
              <p:nvSpPr>
                <p:cNvPr id="43" name="Rechthoek 42">
                  <a:extLst>
                    <a:ext uri="{FF2B5EF4-FFF2-40B4-BE49-F238E27FC236}">
                      <a16:creationId xmlns:a16="http://schemas.microsoft.com/office/drawing/2014/main" id="{9FD6B826-ABEB-7F52-855D-368863DAD981}"/>
                    </a:ext>
                  </a:extLst>
                </p:cNvPr>
                <p:cNvSpPr/>
                <p:nvPr/>
              </p:nvSpPr>
              <p:spPr>
                <a:xfrm>
                  <a:off x="549663" y="6443671"/>
                  <a:ext cx="1807373" cy="387976"/>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1600" dirty="0">
                    <a:solidFill>
                      <a:srgbClr val="CADFE1"/>
                    </a:solidFill>
                  </a:endParaRPr>
                </a:p>
              </p:txBody>
            </p:sp>
            <p:pic>
              <p:nvPicPr>
                <p:cNvPr id="44" name="Graphic 43" descr="Roos met effen opvulling">
                  <a:extLst>
                    <a:ext uri="{FF2B5EF4-FFF2-40B4-BE49-F238E27FC236}">
                      <a16:creationId xmlns:a16="http://schemas.microsoft.com/office/drawing/2014/main" id="{8865695A-5688-51B6-D0EE-1C26B86E6D4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84407" y="6468382"/>
                  <a:ext cx="338554" cy="338554"/>
                </a:xfrm>
                <a:prstGeom prst="rect">
                  <a:avLst/>
                </a:prstGeom>
              </p:spPr>
            </p:pic>
            <p:pic>
              <p:nvPicPr>
                <p:cNvPr id="45" name="Graphic 44" descr="Tandwielen met effen opvulling">
                  <a:extLst>
                    <a:ext uri="{FF2B5EF4-FFF2-40B4-BE49-F238E27FC236}">
                      <a16:creationId xmlns:a16="http://schemas.microsoft.com/office/drawing/2014/main" id="{24AE1A65-D432-C3AD-E882-79C5B706FC6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851299" y="6436563"/>
                  <a:ext cx="421822" cy="421822"/>
                </a:xfrm>
                <a:prstGeom prst="rect">
                  <a:avLst/>
                </a:prstGeom>
              </p:spPr>
            </p:pic>
            <p:pic>
              <p:nvPicPr>
                <p:cNvPr id="46" name="Graphic 45" descr="Controlelijst met effen opvulling">
                  <a:extLst>
                    <a:ext uri="{FF2B5EF4-FFF2-40B4-BE49-F238E27FC236}">
                      <a16:creationId xmlns:a16="http://schemas.microsoft.com/office/drawing/2014/main" id="{E4FCB977-F87D-2AD7-4B2D-0EE9857C5E7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913272" y="6467743"/>
                  <a:ext cx="362517" cy="362517"/>
                </a:xfrm>
                <a:prstGeom prst="rect">
                  <a:avLst/>
                </a:prstGeom>
              </p:spPr>
            </p:pic>
            <p:pic>
              <p:nvPicPr>
                <p:cNvPr id="47" name="Graphic 46" descr="Chatballon met effen opvulling">
                  <a:extLst>
                    <a:ext uri="{FF2B5EF4-FFF2-40B4-BE49-F238E27FC236}">
                      <a16:creationId xmlns:a16="http://schemas.microsoft.com/office/drawing/2014/main" id="{0C8F9D32-ED11-1B4C-BDC8-C4F37F338ED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751077" y="6436563"/>
                  <a:ext cx="421543" cy="421543"/>
                </a:xfrm>
                <a:prstGeom prst="rect">
                  <a:avLst/>
                </a:prstGeom>
              </p:spPr>
            </p:pic>
            <p:pic>
              <p:nvPicPr>
                <p:cNvPr id="48" name="Graphic 47" descr="Gebruiker met effen opvulling">
                  <a:extLst>
                    <a:ext uri="{FF2B5EF4-FFF2-40B4-BE49-F238E27FC236}">
                      <a16:creationId xmlns:a16="http://schemas.microsoft.com/office/drawing/2014/main" id="{1E4E7F21-E4F8-F447-7178-02422EA54A7A}"/>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700085" y="6430103"/>
                  <a:ext cx="401564" cy="401564"/>
                </a:xfrm>
                <a:prstGeom prst="rect">
                  <a:avLst/>
                </a:prstGeom>
              </p:spPr>
            </p:pic>
          </p:grpSp>
          <p:sp>
            <p:nvSpPr>
              <p:cNvPr id="37" name="Freeform 9">
                <a:extLst>
                  <a:ext uri="{FF2B5EF4-FFF2-40B4-BE49-F238E27FC236}">
                    <a16:creationId xmlns:a16="http://schemas.microsoft.com/office/drawing/2014/main" id="{58D502CA-500D-F475-86D0-9016AA494A3C}"/>
                  </a:ext>
                </a:extLst>
              </p:cNvPr>
              <p:cNvSpPr/>
              <p:nvPr/>
            </p:nvSpPr>
            <p:spPr>
              <a:xfrm>
                <a:off x="10331048" y="6376815"/>
                <a:ext cx="1678497" cy="401565"/>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en-US"/>
              </a:p>
            </p:txBody>
          </p:sp>
        </p:grpSp>
        <p:sp>
          <p:nvSpPr>
            <p:cNvPr id="30" name="Tekstvak 29">
              <a:extLst>
                <a:ext uri="{FF2B5EF4-FFF2-40B4-BE49-F238E27FC236}">
                  <a16:creationId xmlns:a16="http://schemas.microsoft.com/office/drawing/2014/main" id="{4932F5FE-51C8-6DD1-F6E7-33F7A6B1E32E}"/>
                </a:ext>
              </a:extLst>
            </p:cNvPr>
            <p:cNvSpPr txBox="1"/>
            <p:nvPr/>
          </p:nvSpPr>
          <p:spPr>
            <a:xfrm>
              <a:off x="1230229" y="6403533"/>
              <a:ext cx="649537" cy="338554"/>
            </a:xfrm>
            <a:prstGeom prst="rect">
              <a:avLst/>
            </a:prstGeom>
            <a:noFill/>
          </p:spPr>
          <p:txBody>
            <a:bodyPr wrap="none" rtlCol="0">
              <a:spAutoFit/>
            </a:bodyPr>
            <a:lstStyle/>
            <a:p>
              <a:r>
                <a:rPr lang="en-US" sz="1600" dirty="0">
                  <a:solidFill>
                    <a:srgbClr val="CADFE1"/>
                  </a:solidFill>
                </a:rPr>
                <a:t>Begin</a:t>
              </a:r>
            </a:p>
          </p:txBody>
        </p:sp>
        <p:sp>
          <p:nvSpPr>
            <p:cNvPr id="31" name="Tekstvak 30">
              <a:extLst>
                <a:ext uri="{FF2B5EF4-FFF2-40B4-BE49-F238E27FC236}">
                  <a16:creationId xmlns:a16="http://schemas.microsoft.com/office/drawing/2014/main" id="{4EB8AA74-D314-3EF0-AEE1-A6DA1A316B2B}"/>
                </a:ext>
              </a:extLst>
            </p:cNvPr>
            <p:cNvSpPr txBox="1"/>
            <p:nvPr/>
          </p:nvSpPr>
          <p:spPr>
            <a:xfrm>
              <a:off x="3147346" y="6408684"/>
              <a:ext cx="804707" cy="338554"/>
            </a:xfrm>
            <a:prstGeom prst="rect">
              <a:avLst/>
            </a:prstGeom>
            <a:noFill/>
          </p:spPr>
          <p:txBody>
            <a:bodyPr wrap="none" rtlCol="0">
              <a:spAutoFit/>
            </a:bodyPr>
            <a:lstStyle/>
            <a:p>
              <a:r>
                <a:rPr lang="en-US" sz="1600" dirty="0">
                  <a:solidFill>
                    <a:srgbClr val="CADFE1"/>
                  </a:solidFill>
                </a:rPr>
                <a:t>Richt in</a:t>
              </a:r>
            </a:p>
          </p:txBody>
        </p:sp>
        <p:sp>
          <p:nvSpPr>
            <p:cNvPr id="32" name="Tekstvak 31">
              <a:extLst>
                <a:ext uri="{FF2B5EF4-FFF2-40B4-BE49-F238E27FC236}">
                  <a16:creationId xmlns:a16="http://schemas.microsoft.com/office/drawing/2014/main" id="{EF58DBCA-0054-CBB9-9F25-74E61C13B476}"/>
                </a:ext>
              </a:extLst>
            </p:cNvPr>
            <p:cNvSpPr txBox="1"/>
            <p:nvPr/>
          </p:nvSpPr>
          <p:spPr>
            <a:xfrm>
              <a:off x="5038279" y="6423808"/>
              <a:ext cx="826252" cy="338554"/>
            </a:xfrm>
            <a:prstGeom prst="rect">
              <a:avLst/>
            </a:prstGeom>
            <a:noFill/>
          </p:spPr>
          <p:txBody>
            <a:bodyPr wrap="none" rtlCol="0">
              <a:spAutoFit/>
            </a:bodyPr>
            <a:lstStyle/>
            <a:p>
              <a:r>
                <a:rPr lang="en-US" sz="1600" dirty="0">
                  <a:solidFill>
                    <a:srgbClr val="6D0A51"/>
                  </a:solidFill>
                </a:rPr>
                <a:t>Pak aan</a:t>
              </a:r>
            </a:p>
          </p:txBody>
        </p:sp>
        <p:sp>
          <p:nvSpPr>
            <p:cNvPr id="33" name="Tekstvak 32">
              <a:extLst>
                <a:ext uri="{FF2B5EF4-FFF2-40B4-BE49-F238E27FC236}">
                  <a16:creationId xmlns:a16="http://schemas.microsoft.com/office/drawing/2014/main" id="{B3F61865-047D-C1A5-0500-FAE314F1C6BF}"/>
                </a:ext>
              </a:extLst>
            </p:cNvPr>
            <p:cNvSpPr txBox="1"/>
            <p:nvPr/>
          </p:nvSpPr>
          <p:spPr>
            <a:xfrm>
              <a:off x="6988050" y="6403533"/>
              <a:ext cx="1146981" cy="338554"/>
            </a:xfrm>
            <a:prstGeom prst="rect">
              <a:avLst/>
            </a:prstGeom>
            <a:noFill/>
          </p:spPr>
          <p:txBody>
            <a:bodyPr wrap="none" rtlCol="0">
              <a:spAutoFit/>
            </a:bodyPr>
            <a:lstStyle/>
            <a:p>
              <a:r>
                <a:rPr lang="en-US" sz="1600" dirty="0">
                  <a:solidFill>
                    <a:srgbClr val="CADFE1"/>
                  </a:solidFill>
                </a:rPr>
                <a:t>Meet - deel</a:t>
              </a:r>
            </a:p>
          </p:txBody>
        </p:sp>
        <p:sp>
          <p:nvSpPr>
            <p:cNvPr id="34" name="Tekstvak 33">
              <a:extLst>
                <a:ext uri="{FF2B5EF4-FFF2-40B4-BE49-F238E27FC236}">
                  <a16:creationId xmlns:a16="http://schemas.microsoft.com/office/drawing/2014/main" id="{52ECDB4F-0C30-15FF-DC1C-F41F8347622F}"/>
                </a:ext>
              </a:extLst>
            </p:cNvPr>
            <p:cNvSpPr txBox="1"/>
            <p:nvPr/>
          </p:nvSpPr>
          <p:spPr>
            <a:xfrm>
              <a:off x="8923065" y="6411723"/>
              <a:ext cx="1225528" cy="338554"/>
            </a:xfrm>
            <a:prstGeom prst="rect">
              <a:avLst/>
            </a:prstGeom>
            <a:noFill/>
          </p:spPr>
          <p:txBody>
            <a:bodyPr wrap="none" rtlCol="0">
              <a:spAutoFit/>
            </a:bodyPr>
            <a:lstStyle/>
            <a:p>
              <a:r>
                <a:rPr lang="en-US" sz="1600" dirty="0">
                  <a:solidFill>
                    <a:srgbClr val="CADFE1"/>
                  </a:solidFill>
                </a:rPr>
                <a:t>Werk samen</a:t>
              </a:r>
            </a:p>
          </p:txBody>
        </p:sp>
      </p:grpSp>
      <p:sp>
        <p:nvSpPr>
          <p:cNvPr id="49" name="Afgeronde rechthoek 48">
            <a:extLst>
              <a:ext uri="{FF2B5EF4-FFF2-40B4-BE49-F238E27FC236}">
                <a16:creationId xmlns:a16="http://schemas.microsoft.com/office/drawing/2014/main" id="{4BF6A6CF-7785-C8F1-B992-1BF5E3AAC6CD}"/>
              </a:ext>
            </a:extLst>
          </p:cNvPr>
          <p:cNvSpPr/>
          <p:nvPr/>
        </p:nvSpPr>
        <p:spPr>
          <a:xfrm>
            <a:off x="10098433" y="-203165"/>
            <a:ext cx="1860951" cy="1941750"/>
          </a:xfrm>
          <a:prstGeom prst="roundRect">
            <a:avLst/>
          </a:prstGeom>
          <a:solidFill>
            <a:srgbClr val="FDF4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al 49">
            <a:extLst>
              <a:ext uri="{FF2B5EF4-FFF2-40B4-BE49-F238E27FC236}">
                <a16:creationId xmlns:a16="http://schemas.microsoft.com/office/drawing/2014/main" id="{4F2E0426-A7E5-BE3C-150E-BE9949E73CF2}"/>
              </a:ext>
            </a:extLst>
          </p:cNvPr>
          <p:cNvSpPr/>
          <p:nvPr/>
        </p:nvSpPr>
        <p:spPr>
          <a:xfrm>
            <a:off x="10207029" y="137032"/>
            <a:ext cx="1670493" cy="1601553"/>
          </a:xfrm>
          <a:prstGeom prst="ellipse">
            <a:avLst/>
          </a:prstGeom>
          <a:blipFill dpi="0" rotWithShape="1">
            <a:blip r:embed="rId12"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755644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775"/>
        <p:cNvGrpSpPr/>
        <p:nvPr/>
      </p:nvGrpSpPr>
      <p:grpSpPr>
        <a:xfrm>
          <a:off x="0" y="0"/>
          <a:ext cx="0" cy="0"/>
          <a:chOff x="0" y="0"/>
          <a:chExt cx="0" cy="0"/>
        </a:xfrm>
      </p:grpSpPr>
      <p:sp>
        <p:nvSpPr>
          <p:cNvPr id="11" name="Rechthoek 10">
            <a:extLst>
              <a:ext uri="{FF2B5EF4-FFF2-40B4-BE49-F238E27FC236}">
                <a16:creationId xmlns:a16="http://schemas.microsoft.com/office/drawing/2014/main" id="{586BE022-E83B-79F4-10FD-ACA5516E995C}"/>
              </a:ext>
            </a:extLst>
          </p:cNvPr>
          <p:cNvSpPr/>
          <p:nvPr/>
        </p:nvSpPr>
        <p:spPr>
          <a:xfrm>
            <a:off x="0" y="4557122"/>
            <a:ext cx="12192000" cy="2300878"/>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endParaRPr>
          </a:p>
        </p:txBody>
      </p:sp>
      <p:sp>
        <p:nvSpPr>
          <p:cNvPr id="10" name="Tekstvak 9">
            <a:extLst>
              <a:ext uri="{FF2B5EF4-FFF2-40B4-BE49-F238E27FC236}">
                <a16:creationId xmlns:a16="http://schemas.microsoft.com/office/drawing/2014/main" id="{449A4439-2C25-EAE7-2444-FE8BB74BF527}"/>
              </a:ext>
            </a:extLst>
          </p:cNvPr>
          <p:cNvSpPr txBox="1"/>
          <p:nvPr/>
        </p:nvSpPr>
        <p:spPr>
          <a:xfrm>
            <a:off x="575973" y="287905"/>
            <a:ext cx="11663046" cy="1015663"/>
          </a:xfrm>
          <a:prstGeom prst="rect">
            <a:avLst/>
          </a:prstGeom>
          <a:noFill/>
        </p:spPr>
        <p:txBody>
          <a:bodyPr wrap="square" rtlCol="0">
            <a:spAutoFit/>
          </a:bodyPr>
          <a:lstStyle/>
          <a:p>
            <a:r>
              <a:rPr lang="en-US" sz="6000" dirty="0">
                <a:solidFill>
                  <a:srgbClr val="B88E00"/>
                </a:solidFill>
              </a:rPr>
              <a:t>Wetgeving </a:t>
            </a:r>
            <a:r>
              <a:rPr lang="en-US" sz="6000" dirty="0" err="1">
                <a:solidFill>
                  <a:srgbClr val="B88E00"/>
                </a:solidFill>
              </a:rPr>
              <a:t>rondom</a:t>
            </a:r>
            <a:r>
              <a:rPr lang="en-US" sz="6000" dirty="0">
                <a:solidFill>
                  <a:srgbClr val="B88E00"/>
                </a:solidFill>
              </a:rPr>
              <a:t> extern </a:t>
            </a:r>
            <a:r>
              <a:rPr lang="en-US" sz="6000" dirty="0" err="1">
                <a:solidFill>
                  <a:srgbClr val="B88E00"/>
                </a:solidFill>
              </a:rPr>
              <a:t>delen</a:t>
            </a:r>
            <a:endParaRPr lang="en-US" sz="6000" dirty="0">
              <a:solidFill>
                <a:schemeClr val="tx1">
                  <a:lumMod val="50000"/>
                  <a:lumOff val="50000"/>
                </a:schemeClr>
              </a:solidFill>
            </a:endParaRPr>
          </a:p>
        </p:txBody>
      </p:sp>
      <p:pic>
        <p:nvPicPr>
          <p:cNvPr id="13" name="Afbeelding 12">
            <a:extLst>
              <a:ext uri="{FF2B5EF4-FFF2-40B4-BE49-F238E27FC236}">
                <a16:creationId xmlns:a16="http://schemas.microsoft.com/office/drawing/2014/main" id="{56CDE84E-958B-C581-3963-251342025A9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30761" y="5136038"/>
            <a:ext cx="1606033" cy="1606033"/>
          </a:xfrm>
          <a:prstGeom prst="rect">
            <a:avLst/>
          </a:prstGeom>
        </p:spPr>
      </p:pic>
      <p:graphicFrame>
        <p:nvGraphicFramePr>
          <p:cNvPr id="2" name="Tabel 1">
            <a:extLst>
              <a:ext uri="{FF2B5EF4-FFF2-40B4-BE49-F238E27FC236}">
                <a16:creationId xmlns:a16="http://schemas.microsoft.com/office/drawing/2014/main" id="{FE1322BC-D28A-ABF7-AFD3-7ED49AE34C1F}"/>
              </a:ext>
            </a:extLst>
          </p:cNvPr>
          <p:cNvGraphicFramePr>
            <a:graphicFrameLocks noGrp="1"/>
          </p:cNvGraphicFramePr>
          <p:nvPr/>
        </p:nvGraphicFramePr>
        <p:xfrm>
          <a:off x="728586" y="1436574"/>
          <a:ext cx="9164922" cy="2834640"/>
        </p:xfrm>
        <a:graphic>
          <a:graphicData uri="http://schemas.openxmlformats.org/drawingml/2006/table">
            <a:tbl>
              <a:tblPr firstRow="1" bandRow="1">
                <a:tableStyleId>{5C22544A-7EE6-4342-B048-85BDC9FD1C3A}</a:tableStyleId>
              </a:tblPr>
              <a:tblGrid>
                <a:gridCol w="2360937">
                  <a:extLst>
                    <a:ext uri="{9D8B030D-6E8A-4147-A177-3AD203B41FA5}">
                      <a16:colId xmlns:a16="http://schemas.microsoft.com/office/drawing/2014/main" val="3450729198"/>
                    </a:ext>
                  </a:extLst>
                </a:gridCol>
                <a:gridCol w="5261604">
                  <a:extLst>
                    <a:ext uri="{9D8B030D-6E8A-4147-A177-3AD203B41FA5}">
                      <a16:colId xmlns:a16="http://schemas.microsoft.com/office/drawing/2014/main" val="3380114235"/>
                    </a:ext>
                  </a:extLst>
                </a:gridCol>
                <a:gridCol w="1542381">
                  <a:extLst>
                    <a:ext uri="{9D8B030D-6E8A-4147-A177-3AD203B41FA5}">
                      <a16:colId xmlns:a16="http://schemas.microsoft.com/office/drawing/2014/main" val="547261427"/>
                    </a:ext>
                  </a:extLst>
                </a:gridCol>
              </a:tblGrid>
              <a:tr h="0">
                <a:tc>
                  <a:txBody>
                    <a:bodyPr/>
                    <a:lstStyle/>
                    <a:p>
                      <a:r>
                        <a:rPr lang="nl-NL" noProof="1"/>
                        <a:t>Wetgeving</a:t>
                      </a:r>
                      <a:endParaRPr lang="en-US" dirty="0"/>
                    </a:p>
                  </a:txBody>
                  <a:tcPr>
                    <a:solidFill>
                      <a:srgbClr val="456E7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noProof="1"/>
                        <a:t>Omschrijving</a:t>
                      </a:r>
                    </a:p>
                  </a:txBody>
                  <a:tcPr>
                    <a:solidFill>
                      <a:srgbClr val="456E7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noProof="1"/>
                        <a:t>Ingangsdatum</a:t>
                      </a:r>
                    </a:p>
                  </a:txBody>
                  <a:tcPr>
                    <a:solidFill>
                      <a:srgbClr val="456E73"/>
                    </a:solidFill>
                  </a:tcPr>
                </a:tc>
                <a:extLst>
                  <a:ext uri="{0D108BD9-81ED-4DB2-BD59-A6C34878D82A}">
                    <a16:rowId xmlns:a16="http://schemas.microsoft.com/office/drawing/2014/main" val="251446534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noProof="1">
                          <a:solidFill>
                            <a:schemeClr val="tx1">
                              <a:lumMod val="65000"/>
                              <a:lumOff val="35000"/>
                            </a:schemeClr>
                          </a:solidFill>
                        </a:rPr>
                        <a:t>Oneerlijke Handelspraktijken</a:t>
                      </a:r>
                    </a:p>
                  </a:txBody>
                  <a:tcPr>
                    <a:solidFill>
                      <a:srgbClr val="CADFE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noProof="1">
                          <a:solidFill>
                            <a:schemeClr val="tx1">
                              <a:lumMod val="65000"/>
                              <a:lumOff val="35000"/>
                            </a:schemeClr>
                          </a:solidFill>
                        </a:rPr>
                        <a:t>Beschermd consumenten tegen misleiding: verbiedt misleidende claims, weglaten informatie en agressieve praktijken</a:t>
                      </a:r>
                    </a:p>
                  </a:txBody>
                  <a:tcPr>
                    <a:solidFill>
                      <a:srgbClr val="CADFE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noProof="1">
                          <a:solidFill>
                            <a:schemeClr val="tx1">
                              <a:lumMod val="65000"/>
                              <a:lumOff val="35000"/>
                            </a:schemeClr>
                          </a:solidFill>
                        </a:rPr>
                        <a:t>Al van kracht</a:t>
                      </a:r>
                    </a:p>
                  </a:txBody>
                  <a:tcPr>
                    <a:solidFill>
                      <a:srgbClr val="CADFE1"/>
                    </a:solidFill>
                  </a:tcPr>
                </a:tc>
                <a:extLst>
                  <a:ext uri="{0D108BD9-81ED-4DB2-BD59-A6C34878D82A}">
                    <a16:rowId xmlns:a16="http://schemas.microsoft.com/office/drawing/2014/main" val="67975617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noProof="1">
                          <a:solidFill>
                            <a:schemeClr val="tx1">
                              <a:lumMod val="65000"/>
                              <a:lumOff val="35000"/>
                            </a:schemeClr>
                          </a:solidFill>
                        </a:rPr>
                        <a:t>Empowering Consumers for the Green Transition</a:t>
                      </a:r>
                      <a:endParaRPr lang="nl-NL" noProof="1"/>
                    </a:p>
                  </a:txBody>
                  <a:tcPr>
                    <a:solidFill>
                      <a:srgbClr val="CADFE1"/>
                    </a:solidFill>
                  </a:tcPr>
                </a:tc>
                <a:tc>
                  <a:txBody>
                    <a:bodyPr/>
                    <a:lstStyle/>
                    <a:p>
                      <a:pPr lvl="0"/>
                      <a:r>
                        <a:rPr lang="nl-NL" noProof="1">
                          <a:solidFill>
                            <a:schemeClr val="tx1">
                              <a:lumMod val="65000"/>
                              <a:lumOff val="35000"/>
                            </a:schemeClr>
                          </a:solidFill>
                          <a:cs typeface="Arial"/>
                        </a:rPr>
                        <a:t>Consumenten beter informeren, specifiek op duurzaamheid: geen vage claims, geen eigen labels, transparantie levensduur, repareerbaarheid etc</a:t>
                      </a:r>
                    </a:p>
                  </a:txBody>
                  <a:tcPr>
                    <a:solidFill>
                      <a:srgbClr val="CADFE1"/>
                    </a:solidFill>
                  </a:tcPr>
                </a:tc>
                <a:tc>
                  <a:txBody>
                    <a:bodyPr/>
                    <a:lstStyle/>
                    <a:p>
                      <a:pPr lvl="0"/>
                      <a:r>
                        <a:rPr lang="nl-NL" noProof="1">
                          <a:solidFill>
                            <a:schemeClr val="tx1">
                              <a:lumMod val="65000"/>
                              <a:lumOff val="35000"/>
                            </a:schemeClr>
                          </a:solidFill>
                          <a:cs typeface="Arial"/>
                        </a:rPr>
                        <a:t>2024</a:t>
                      </a:r>
                    </a:p>
                  </a:txBody>
                  <a:tcPr>
                    <a:solidFill>
                      <a:srgbClr val="CADFE1"/>
                    </a:solidFill>
                  </a:tcPr>
                </a:tc>
                <a:extLst>
                  <a:ext uri="{0D108BD9-81ED-4DB2-BD59-A6C34878D82A}">
                    <a16:rowId xmlns:a16="http://schemas.microsoft.com/office/drawing/2014/main" val="2776145524"/>
                  </a:ext>
                </a:extLst>
              </a:tr>
              <a:tr h="370840">
                <a:tc>
                  <a:txBody>
                    <a:bodyPr/>
                    <a:lstStyle/>
                    <a:p>
                      <a:r>
                        <a:rPr lang="nl-NL" noProof="1">
                          <a:solidFill>
                            <a:schemeClr val="tx1">
                              <a:lumMod val="65000"/>
                              <a:lumOff val="35000"/>
                            </a:schemeClr>
                          </a:solidFill>
                        </a:rPr>
                        <a:t>Green Claims</a:t>
                      </a:r>
                      <a:endParaRPr lang="en-US" dirty="0"/>
                    </a:p>
                  </a:txBody>
                  <a:tcPr>
                    <a:solidFill>
                      <a:srgbClr val="CADFE1"/>
                    </a:solidFill>
                  </a:tcPr>
                </a:tc>
                <a:tc>
                  <a:txBody>
                    <a:bodyPr/>
                    <a:lstStyle/>
                    <a:p>
                      <a:pPr lvl="0"/>
                      <a:r>
                        <a:rPr lang="nl-NL" noProof="1">
                          <a:solidFill>
                            <a:schemeClr val="tx1">
                              <a:lumMod val="65000"/>
                              <a:lumOff val="35000"/>
                            </a:schemeClr>
                          </a:solidFill>
                        </a:rPr>
                        <a:t>Misleidende claims voorkomen/ onderbouwing claims met bewijs</a:t>
                      </a:r>
                    </a:p>
                  </a:txBody>
                  <a:tcPr>
                    <a:solidFill>
                      <a:srgbClr val="CADFE1"/>
                    </a:solidFill>
                  </a:tcPr>
                </a:tc>
                <a:tc>
                  <a:txBody>
                    <a:bodyPr/>
                    <a:lstStyle/>
                    <a:p>
                      <a:pPr lvl="0"/>
                      <a:r>
                        <a:rPr lang="nl-NL" noProof="1">
                          <a:solidFill>
                            <a:schemeClr val="tx1">
                              <a:lumMod val="65000"/>
                              <a:lumOff val="35000"/>
                            </a:schemeClr>
                          </a:solidFill>
                        </a:rPr>
                        <a:t>Omnibus?</a:t>
                      </a:r>
                    </a:p>
                  </a:txBody>
                  <a:tcPr>
                    <a:solidFill>
                      <a:srgbClr val="CADFE1"/>
                    </a:solidFill>
                  </a:tcPr>
                </a:tc>
                <a:extLst>
                  <a:ext uri="{0D108BD9-81ED-4DB2-BD59-A6C34878D82A}">
                    <a16:rowId xmlns:a16="http://schemas.microsoft.com/office/drawing/2014/main" val="4116320939"/>
                  </a:ext>
                </a:extLst>
              </a:tr>
            </a:tbl>
          </a:graphicData>
        </a:graphic>
      </p:graphicFrame>
      <p:sp>
        <p:nvSpPr>
          <p:cNvPr id="4" name="Pijl omlaag 3">
            <a:extLst>
              <a:ext uri="{FF2B5EF4-FFF2-40B4-BE49-F238E27FC236}">
                <a16:creationId xmlns:a16="http://schemas.microsoft.com/office/drawing/2014/main" id="{98A83309-38B1-439F-777B-5C1A79DC2962}"/>
              </a:ext>
            </a:extLst>
          </p:cNvPr>
          <p:cNvSpPr/>
          <p:nvPr/>
        </p:nvSpPr>
        <p:spPr>
          <a:xfrm>
            <a:off x="10283253" y="1589476"/>
            <a:ext cx="1409076" cy="2834640"/>
          </a:xfrm>
          <a:prstGeom prst="downArrow">
            <a:avLst/>
          </a:prstGeom>
          <a:solidFill>
            <a:srgbClr val="B88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kstvak 7">
            <a:extLst>
              <a:ext uri="{FF2B5EF4-FFF2-40B4-BE49-F238E27FC236}">
                <a16:creationId xmlns:a16="http://schemas.microsoft.com/office/drawing/2014/main" id="{A3139245-9CDF-5C48-77F0-10AC12B11402}"/>
              </a:ext>
            </a:extLst>
          </p:cNvPr>
          <p:cNvSpPr txBox="1"/>
          <p:nvPr/>
        </p:nvSpPr>
        <p:spPr>
          <a:xfrm rot="5400000">
            <a:off x="10278814" y="2530608"/>
            <a:ext cx="1417952" cy="461665"/>
          </a:xfrm>
          <a:prstGeom prst="rect">
            <a:avLst/>
          </a:prstGeom>
          <a:noFill/>
        </p:spPr>
        <p:txBody>
          <a:bodyPr wrap="none" rtlCol="0">
            <a:spAutoFit/>
          </a:bodyPr>
          <a:lstStyle/>
          <a:p>
            <a:r>
              <a:rPr lang="en-US" sz="2400" dirty="0">
                <a:solidFill>
                  <a:schemeClr val="bg1"/>
                </a:solidFill>
              </a:rPr>
              <a:t>Concreter</a:t>
            </a:r>
          </a:p>
        </p:txBody>
      </p:sp>
      <p:sp>
        <p:nvSpPr>
          <p:cNvPr id="12" name="Ovaal 11">
            <a:extLst>
              <a:ext uri="{FF2B5EF4-FFF2-40B4-BE49-F238E27FC236}">
                <a16:creationId xmlns:a16="http://schemas.microsoft.com/office/drawing/2014/main" id="{C637AE7C-BCD2-AFB2-F56A-6E0C281C2188}"/>
              </a:ext>
            </a:extLst>
          </p:cNvPr>
          <p:cNvSpPr/>
          <p:nvPr/>
        </p:nvSpPr>
        <p:spPr>
          <a:xfrm>
            <a:off x="9014138" y="4867208"/>
            <a:ext cx="1742819" cy="1643882"/>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kstvak 13">
            <a:extLst>
              <a:ext uri="{FF2B5EF4-FFF2-40B4-BE49-F238E27FC236}">
                <a16:creationId xmlns:a16="http://schemas.microsoft.com/office/drawing/2014/main" id="{DF9BD1FF-8A4A-0ED2-E6B6-97E208B51301}"/>
              </a:ext>
            </a:extLst>
          </p:cNvPr>
          <p:cNvSpPr txBox="1"/>
          <p:nvPr/>
        </p:nvSpPr>
        <p:spPr>
          <a:xfrm>
            <a:off x="728586" y="4738065"/>
            <a:ext cx="8175572" cy="1938992"/>
          </a:xfrm>
          <a:prstGeom prst="rect">
            <a:avLst/>
          </a:prstGeom>
          <a:noFill/>
        </p:spPr>
        <p:txBody>
          <a:bodyPr wrap="square" lIns="91440" tIns="45720" rIns="91440" bIns="45720" rtlCol="0" anchor="t">
            <a:spAutoFit/>
          </a:bodyPr>
          <a:lstStyle/>
          <a:p>
            <a:r>
              <a:rPr lang="en-US" sz="2000" dirty="0">
                <a:solidFill>
                  <a:schemeClr val="tx1">
                    <a:lumMod val="65000"/>
                    <a:lumOff val="35000"/>
                  </a:schemeClr>
                </a:solidFill>
              </a:rPr>
              <a:t>“</a:t>
            </a:r>
            <a:r>
              <a:rPr lang="en-US" sz="2000" dirty="0" err="1">
                <a:solidFill>
                  <a:schemeClr val="tx1">
                    <a:lumMod val="65000"/>
                    <a:lumOff val="35000"/>
                  </a:schemeClr>
                </a:solidFill>
              </a:rPr>
              <a:t>Duurzame</a:t>
            </a:r>
            <a:r>
              <a:rPr lang="en-US" sz="2000" dirty="0">
                <a:solidFill>
                  <a:schemeClr val="tx1">
                    <a:lumMod val="65000"/>
                    <a:lumOff val="35000"/>
                  </a:schemeClr>
                </a:solidFill>
              </a:rPr>
              <a:t> Koningsbonbon” </a:t>
            </a:r>
          </a:p>
          <a:p>
            <a:pPr marL="342900" indent="-342900">
              <a:buClr>
                <a:srgbClr val="B88E00"/>
              </a:buClr>
              <a:buFont typeface="Wingdings" pitchFamily="2" charset="2"/>
              <a:buChar char="Ø"/>
            </a:pPr>
            <a:r>
              <a:rPr lang="en-US" sz="2000" dirty="0" err="1">
                <a:solidFill>
                  <a:schemeClr val="tx1">
                    <a:lumMod val="65000"/>
                    <a:lumOff val="35000"/>
                  </a:schemeClr>
                </a:solidFill>
              </a:rPr>
              <a:t>mogelijk</a:t>
            </a:r>
            <a:r>
              <a:rPr lang="en-US" sz="2000" dirty="0">
                <a:solidFill>
                  <a:schemeClr val="tx1">
                    <a:lumMod val="65000"/>
                    <a:lumOff val="35000"/>
                  </a:schemeClr>
                </a:solidFill>
              </a:rPr>
              <a:t> </a:t>
            </a:r>
            <a:r>
              <a:rPr lang="en-US" sz="2000" dirty="0" err="1">
                <a:solidFill>
                  <a:schemeClr val="tx1">
                    <a:lumMod val="65000"/>
                    <a:lumOff val="35000"/>
                  </a:schemeClr>
                </a:solidFill>
              </a:rPr>
              <a:t>misleidend</a:t>
            </a:r>
            <a:r>
              <a:rPr lang="en-US" sz="2000" dirty="0">
                <a:solidFill>
                  <a:schemeClr val="tx1">
                    <a:lumMod val="65000"/>
                    <a:lumOff val="35000"/>
                  </a:schemeClr>
                </a:solidFill>
              </a:rPr>
              <a:t>, </a:t>
            </a:r>
            <a:r>
              <a:rPr lang="en-US" sz="2000" dirty="0" err="1">
                <a:solidFill>
                  <a:schemeClr val="tx1">
                    <a:lumMod val="65000"/>
                    <a:lumOff val="35000"/>
                  </a:schemeClr>
                </a:solidFill>
              </a:rPr>
              <a:t>te</a:t>
            </a:r>
            <a:r>
              <a:rPr lang="en-US" sz="2000" dirty="0">
                <a:solidFill>
                  <a:schemeClr val="tx1">
                    <a:lumMod val="65000"/>
                    <a:lumOff val="35000"/>
                  </a:schemeClr>
                </a:solidFill>
              </a:rPr>
              <a:t> </a:t>
            </a:r>
            <a:r>
              <a:rPr lang="en-US" sz="2000" dirty="0" err="1">
                <a:solidFill>
                  <a:schemeClr val="tx1">
                    <a:lumMod val="65000"/>
                    <a:lumOff val="35000"/>
                  </a:schemeClr>
                </a:solidFill>
              </a:rPr>
              <a:t>vaag</a:t>
            </a:r>
            <a:r>
              <a:rPr lang="en-US" sz="2000" dirty="0">
                <a:solidFill>
                  <a:schemeClr val="tx1">
                    <a:lumMod val="65000"/>
                    <a:lumOff val="35000"/>
                  </a:schemeClr>
                </a:solidFill>
              </a:rPr>
              <a:t> </a:t>
            </a:r>
            <a:r>
              <a:rPr lang="en-US" sz="2000" dirty="0" err="1">
                <a:solidFill>
                  <a:schemeClr val="tx1">
                    <a:lumMod val="65000"/>
                    <a:lumOff val="35000"/>
                  </a:schemeClr>
                </a:solidFill>
              </a:rPr>
              <a:t>en</a:t>
            </a:r>
            <a:r>
              <a:rPr lang="en-US" sz="2000" dirty="0">
                <a:solidFill>
                  <a:schemeClr val="tx1">
                    <a:lumMod val="65000"/>
                    <a:lumOff val="35000"/>
                  </a:schemeClr>
                </a:solidFill>
              </a:rPr>
              <a:t> </a:t>
            </a:r>
            <a:r>
              <a:rPr lang="en-US" sz="2000" dirty="0" err="1">
                <a:solidFill>
                  <a:schemeClr val="tx1">
                    <a:lumMod val="65000"/>
                    <a:lumOff val="35000"/>
                  </a:schemeClr>
                </a:solidFill>
              </a:rPr>
              <a:t>niet</a:t>
            </a:r>
            <a:r>
              <a:rPr lang="en-US" sz="2000" dirty="0">
                <a:solidFill>
                  <a:schemeClr val="tx1">
                    <a:lumMod val="65000"/>
                    <a:lumOff val="35000"/>
                  </a:schemeClr>
                </a:solidFill>
              </a:rPr>
              <a:t> </a:t>
            </a:r>
            <a:r>
              <a:rPr lang="en-US" sz="2000" dirty="0" err="1">
                <a:solidFill>
                  <a:schemeClr val="tx1">
                    <a:lumMod val="65000"/>
                    <a:lumOff val="35000"/>
                  </a:schemeClr>
                </a:solidFill>
              </a:rPr>
              <a:t>onderbouwd</a:t>
            </a:r>
            <a:endParaRPr lang="en-US" sz="2000" dirty="0">
              <a:solidFill>
                <a:schemeClr val="tx1">
                  <a:lumMod val="65000"/>
                  <a:lumOff val="35000"/>
                </a:schemeClr>
              </a:solidFill>
            </a:endParaRPr>
          </a:p>
          <a:p>
            <a:endParaRPr lang="en-US" sz="2000" dirty="0">
              <a:solidFill>
                <a:schemeClr val="tx1">
                  <a:lumMod val="65000"/>
                  <a:lumOff val="35000"/>
                </a:schemeClr>
              </a:solidFill>
            </a:endParaRPr>
          </a:p>
          <a:p>
            <a:r>
              <a:rPr lang="en-US" sz="2000" dirty="0">
                <a:solidFill>
                  <a:schemeClr val="tx1">
                    <a:lumMod val="65000"/>
                    <a:lumOff val="35000"/>
                  </a:schemeClr>
                </a:solidFill>
              </a:rPr>
              <a:t>“</a:t>
            </a:r>
            <a:r>
              <a:rPr lang="nl-NL" sz="2000" dirty="0">
                <a:solidFill>
                  <a:schemeClr val="tx1">
                    <a:lumMod val="65000"/>
                    <a:lumOff val="35000"/>
                  </a:schemeClr>
                </a:solidFill>
              </a:rPr>
              <a:t>Onze Koningsbonbon met X% lagere CO₂-uitstoot dan in 2025 bevat cacao uit een traceerbare keten”</a:t>
            </a:r>
          </a:p>
          <a:p>
            <a:pPr marL="342900" indent="-342900">
              <a:buClr>
                <a:srgbClr val="B88E00"/>
              </a:buClr>
              <a:buFont typeface="Wingdings" pitchFamily="2" charset="2"/>
              <a:buChar char="Ø"/>
            </a:pPr>
            <a:r>
              <a:rPr lang="en-US" sz="2000" dirty="0" err="1">
                <a:solidFill>
                  <a:schemeClr val="tx1">
                    <a:lumMod val="65000"/>
                    <a:lumOff val="35000"/>
                  </a:schemeClr>
                </a:solidFill>
              </a:rPr>
              <a:t>Concreet</a:t>
            </a:r>
            <a:r>
              <a:rPr lang="en-US" sz="2000" dirty="0">
                <a:solidFill>
                  <a:schemeClr val="tx1">
                    <a:lumMod val="65000"/>
                    <a:lumOff val="35000"/>
                  </a:schemeClr>
                </a:solidFill>
              </a:rPr>
              <a:t>, </a:t>
            </a:r>
            <a:r>
              <a:rPr lang="en-US" sz="2000" dirty="0" err="1">
                <a:solidFill>
                  <a:schemeClr val="tx1">
                    <a:lumMod val="65000"/>
                    <a:lumOff val="35000"/>
                  </a:schemeClr>
                </a:solidFill>
              </a:rPr>
              <a:t>onderbouwd</a:t>
            </a:r>
            <a:r>
              <a:rPr lang="en-US" sz="2000" dirty="0">
                <a:solidFill>
                  <a:schemeClr val="tx1">
                    <a:lumMod val="65000"/>
                    <a:lumOff val="35000"/>
                  </a:schemeClr>
                </a:solidFill>
              </a:rPr>
              <a:t> met Open Chain, PCF </a:t>
            </a:r>
            <a:r>
              <a:rPr lang="en-US" sz="2000" dirty="0" err="1">
                <a:solidFill>
                  <a:schemeClr val="tx1">
                    <a:lumMod val="65000"/>
                    <a:lumOff val="35000"/>
                  </a:schemeClr>
                </a:solidFill>
              </a:rPr>
              <a:t>en</a:t>
            </a:r>
            <a:r>
              <a:rPr lang="en-US" sz="2000" dirty="0">
                <a:solidFill>
                  <a:schemeClr val="tx1">
                    <a:lumMod val="65000"/>
                    <a:lumOff val="35000"/>
                  </a:schemeClr>
                </a:solidFill>
              </a:rPr>
              <a:t> </a:t>
            </a:r>
            <a:r>
              <a:rPr lang="en-US" sz="2000" dirty="0" err="1">
                <a:solidFill>
                  <a:schemeClr val="tx1">
                    <a:lumMod val="65000"/>
                    <a:lumOff val="35000"/>
                  </a:schemeClr>
                </a:solidFill>
              </a:rPr>
              <a:t>actieplan</a:t>
            </a:r>
            <a:r>
              <a:rPr lang="en-US" sz="2000" dirty="0">
                <a:solidFill>
                  <a:schemeClr val="tx1">
                    <a:lumMod val="65000"/>
                    <a:lumOff val="35000"/>
                  </a:schemeClr>
                </a:solidFill>
              </a:rPr>
              <a:t> CO2 </a:t>
            </a:r>
            <a:r>
              <a:rPr lang="en-US" sz="2000" dirty="0" err="1">
                <a:solidFill>
                  <a:schemeClr val="tx1">
                    <a:lumMod val="65000"/>
                    <a:lumOff val="35000"/>
                  </a:schemeClr>
                </a:solidFill>
              </a:rPr>
              <a:t>reductie</a:t>
            </a:r>
            <a:endParaRPr lang="en-US" sz="2000" dirty="0">
              <a:solidFill>
                <a:schemeClr val="tx1">
                  <a:lumMod val="65000"/>
                  <a:lumOff val="35000"/>
                </a:schemeClr>
              </a:solidFill>
            </a:endParaRPr>
          </a:p>
        </p:txBody>
      </p:sp>
    </p:spTree>
    <p:extLst>
      <p:ext uri="{BB962C8B-B14F-4D97-AF65-F5344CB8AC3E}">
        <p14:creationId xmlns:p14="http://schemas.microsoft.com/office/powerpoint/2010/main" val="28668224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A08AF-9ED9-E10A-6A24-B27435129524}"/>
            </a:ext>
          </a:extLst>
        </p:cNvPr>
        <p:cNvGrpSpPr/>
        <p:nvPr/>
      </p:nvGrpSpPr>
      <p:grpSpPr>
        <a:xfrm>
          <a:off x="0" y="0"/>
          <a:ext cx="0" cy="0"/>
          <a:chOff x="0" y="0"/>
          <a:chExt cx="0" cy="0"/>
        </a:xfrm>
      </p:grpSpPr>
      <p:sp>
        <p:nvSpPr>
          <p:cNvPr id="4" name="Tekstvak 3">
            <a:extLst>
              <a:ext uri="{FF2B5EF4-FFF2-40B4-BE49-F238E27FC236}">
                <a16:creationId xmlns:a16="http://schemas.microsoft.com/office/drawing/2014/main" id="{279D6700-7A68-E23D-C773-A5525DC9DEBB}"/>
              </a:ext>
            </a:extLst>
          </p:cNvPr>
          <p:cNvSpPr txBox="1"/>
          <p:nvPr/>
        </p:nvSpPr>
        <p:spPr>
          <a:xfrm>
            <a:off x="402923" y="219316"/>
            <a:ext cx="5584670" cy="1631216"/>
          </a:xfrm>
          <a:prstGeom prst="rect">
            <a:avLst/>
          </a:prstGeom>
          <a:noFill/>
        </p:spPr>
        <p:txBody>
          <a:bodyPr wrap="none" rtlCol="0">
            <a:spAutoFit/>
          </a:bodyPr>
          <a:lstStyle/>
          <a:p>
            <a:r>
              <a:rPr lang="en-US" sz="4000" dirty="0">
                <a:solidFill>
                  <a:srgbClr val="B88E00"/>
                </a:solidFill>
              </a:rPr>
              <a:t>Roadmap: </a:t>
            </a:r>
          </a:p>
          <a:p>
            <a:r>
              <a:rPr lang="en-US" sz="6000" dirty="0">
                <a:solidFill>
                  <a:srgbClr val="B88E00"/>
                </a:solidFill>
              </a:rPr>
              <a:t>Hoe pak je regie?</a:t>
            </a:r>
          </a:p>
        </p:txBody>
      </p:sp>
      <p:sp>
        <p:nvSpPr>
          <p:cNvPr id="22" name="Rechthoek 21">
            <a:extLst>
              <a:ext uri="{FF2B5EF4-FFF2-40B4-BE49-F238E27FC236}">
                <a16:creationId xmlns:a16="http://schemas.microsoft.com/office/drawing/2014/main" id="{D5B6CCA6-2657-30A5-753B-A41591BE6C65}"/>
              </a:ext>
            </a:extLst>
          </p:cNvPr>
          <p:cNvSpPr/>
          <p:nvPr/>
        </p:nvSpPr>
        <p:spPr>
          <a:xfrm rot="5400000">
            <a:off x="1106441" y="1828454"/>
            <a:ext cx="3073901" cy="4171215"/>
          </a:xfrm>
          <a:prstGeom prst="rect">
            <a:avLst/>
          </a:prstGeom>
          <a:solidFill>
            <a:srgbClr val="B88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Pijl links 22">
            <a:extLst>
              <a:ext uri="{FF2B5EF4-FFF2-40B4-BE49-F238E27FC236}">
                <a16:creationId xmlns:a16="http://schemas.microsoft.com/office/drawing/2014/main" id="{8D7CAF45-F27C-F847-3621-A6EB73F843E9}"/>
              </a:ext>
            </a:extLst>
          </p:cNvPr>
          <p:cNvSpPr/>
          <p:nvPr/>
        </p:nvSpPr>
        <p:spPr>
          <a:xfrm>
            <a:off x="4641350" y="3715569"/>
            <a:ext cx="699796" cy="680183"/>
          </a:xfrm>
          <a:prstGeom prst="rightArrow">
            <a:avLst/>
          </a:prstGeom>
          <a:solidFill>
            <a:srgbClr val="B88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kstvak 37">
            <a:extLst>
              <a:ext uri="{FF2B5EF4-FFF2-40B4-BE49-F238E27FC236}">
                <a16:creationId xmlns:a16="http://schemas.microsoft.com/office/drawing/2014/main" id="{F7E2AA40-F948-0B5B-93DF-DB7E643AD7EC}"/>
              </a:ext>
            </a:extLst>
          </p:cNvPr>
          <p:cNvSpPr txBox="1"/>
          <p:nvPr/>
        </p:nvSpPr>
        <p:spPr>
          <a:xfrm>
            <a:off x="527923" y="5607831"/>
            <a:ext cx="6103837" cy="1200329"/>
          </a:xfrm>
          <a:prstGeom prst="rect">
            <a:avLst/>
          </a:prstGeom>
          <a:noFill/>
        </p:spPr>
        <p:txBody>
          <a:bodyPr wrap="square">
            <a:spAutoFit/>
          </a:bodyPr>
          <a:lstStyle/>
          <a:p>
            <a:pPr marL="285750" indent="-285750">
              <a:buClr>
                <a:srgbClr val="B88E00"/>
              </a:buClr>
              <a:buFont typeface="Wingdings" pitchFamily="2" charset="2"/>
              <a:buChar char="Ø"/>
            </a:pPr>
            <a:r>
              <a:rPr lang="nl-NL" dirty="0">
                <a:solidFill>
                  <a:schemeClr val="tx1">
                    <a:lumMod val="65000"/>
                    <a:lumOff val="35000"/>
                  </a:schemeClr>
                </a:solidFill>
              </a:rPr>
              <a:t>Wetgeving is gebaseerd op de OESO 6-stappen</a:t>
            </a:r>
          </a:p>
          <a:p>
            <a:pPr marL="285750" indent="-285750">
              <a:buClr>
                <a:srgbClr val="B88E00"/>
              </a:buClr>
              <a:buFont typeface="Wingdings" pitchFamily="2" charset="2"/>
              <a:buChar char="Ø"/>
            </a:pPr>
            <a:r>
              <a:rPr lang="nl-NL" dirty="0">
                <a:solidFill>
                  <a:schemeClr val="tx1">
                    <a:lumMod val="65000"/>
                    <a:lumOff val="35000"/>
                  </a:schemeClr>
                </a:solidFill>
              </a:rPr>
              <a:t>Implementatie daarvan = basis integrale aanpak</a:t>
            </a:r>
          </a:p>
          <a:p>
            <a:pPr marL="285750" indent="-285750">
              <a:buClr>
                <a:srgbClr val="B88E00"/>
              </a:buClr>
              <a:buFont typeface="Wingdings" pitchFamily="2" charset="2"/>
              <a:buChar char="Ø"/>
            </a:pPr>
            <a:r>
              <a:rPr lang="nl-NL" dirty="0">
                <a:solidFill>
                  <a:schemeClr val="tx1">
                    <a:lumMod val="65000"/>
                    <a:lumOff val="35000"/>
                  </a:schemeClr>
                </a:solidFill>
              </a:rPr>
              <a:t>De roadmap laat zien hóe je dat als bedrijf praktisch aanpakt</a:t>
            </a:r>
            <a:endParaRPr lang="en-US" dirty="0">
              <a:solidFill>
                <a:schemeClr val="tx1">
                  <a:lumMod val="65000"/>
                  <a:lumOff val="35000"/>
                </a:schemeClr>
              </a:solidFill>
            </a:endParaRPr>
          </a:p>
          <a:p>
            <a:pPr marL="285750" indent="-285750">
              <a:buClr>
                <a:srgbClr val="B88E00"/>
              </a:buClr>
              <a:buFont typeface="Wingdings" pitchFamily="2" charset="2"/>
              <a:buChar char="Ø"/>
            </a:pPr>
            <a:endParaRPr lang="en-US" dirty="0">
              <a:solidFill>
                <a:schemeClr val="tx1">
                  <a:lumMod val="65000"/>
                  <a:lumOff val="35000"/>
                </a:schemeClr>
              </a:solidFill>
            </a:endParaRPr>
          </a:p>
        </p:txBody>
      </p:sp>
      <p:pic>
        <p:nvPicPr>
          <p:cNvPr id="42" name="Afbeelding 41">
            <a:extLst>
              <a:ext uri="{FF2B5EF4-FFF2-40B4-BE49-F238E27FC236}">
                <a16:creationId xmlns:a16="http://schemas.microsoft.com/office/drawing/2014/main" id="{7CE4B9BB-4EC6-A410-B9A3-55B0719A100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37926" y="2735245"/>
            <a:ext cx="3399694" cy="2385750"/>
          </a:xfrm>
          <a:prstGeom prst="rect">
            <a:avLst/>
          </a:prstGeom>
        </p:spPr>
      </p:pic>
      <p:pic>
        <p:nvPicPr>
          <p:cNvPr id="6" name="Afbeelding 5">
            <a:extLst>
              <a:ext uri="{FF2B5EF4-FFF2-40B4-BE49-F238E27FC236}">
                <a16:creationId xmlns:a16="http://schemas.microsoft.com/office/drawing/2014/main" id="{4994C6F3-76D3-6EA3-80FA-607DBEF92F1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033686" y="6241746"/>
            <a:ext cx="2384854" cy="447398"/>
          </a:xfrm>
          <a:prstGeom prst="rect">
            <a:avLst/>
          </a:prstGeom>
        </p:spPr>
      </p:pic>
      <p:grpSp>
        <p:nvGrpSpPr>
          <p:cNvPr id="13" name="Groep 12">
            <a:extLst>
              <a:ext uri="{FF2B5EF4-FFF2-40B4-BE49-F238E27FC236}">
                <a16:creationId xmlns:a16="http://schemas.microsoft.com/office/drawing/2014/main" id="{0D434337-170B-5483-2667-A54764F0DEF9}"/>
              </a:ext>
            </a:extLst>
          </p:cNvPr>
          <p:cNvGrpSpPr/>
          <p:nvPr/>
        </p:nvGrpSpPr>
        <p:grpSpPr>
          <a:xfrm>
            <a:off x="5471592" y="1781466"/>
            <a:ext cx="5465936" cy="4879426"/>
            <a:chOff x="2438123" y="1737991"/>
            <a:chExt cx="5465936" cy="4879426"/>
          </a:xfrm>
        </p:grpSpPr>
        <p:sp>
          <p:nvSpPr>
            <p:cNvPr id="33" name="Cirkel 32">
              <a:extLst>
                <a:ext uri="{FF2B5EF4-FFF2-40B4-BE49-F238E27FC236}">
                  <a16:creationId xmlns:a16="http://schemas.microsoft.com/office/drawing/2014/main" id="{9D9BDE0B-50F3-51B8-F9A0-734B78CCBE77}"/>
                </a:ext>
              </a:extLst>
            </p:cNvPr>
            <p:cNvSpPr/>
            <p:nvPr/>
          </p:nvSpPr>
          <p:spPr>
            <a:xfrm rot="16200000">
              <a:off x="4008760" y="2454322"/>
              <a:ext cx="3337645" cy="3342290"/>
            </a:xfrm>
            <a:prstGeom prst="pie">
              <a:avLst>
                <a:gd name="adj1" fmla="val 0"/>
                <a:gd name="adj2" fmla="val 5399466"/>
              </a:avLst>
            </a:prstGeom>
            <a:solidFill>
              <a:srgbClr val="6B9F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sp>
          <p:nvSpPr>
            <p:cNvPr id="16" name="Ring 15">
              <a:extLst>
                <a:ext uri="{FF2B5EF4-FFF2-40B4-BE49-F238E27FC236}">
                  <a16:creationId xmlns:a16="http://schemas.microsoft.com/office/drawing/2014/main" id="{05CDE912-BF31-FE7D-C6AF-BEC8D1D37983}"/>
                </a:ext>
              </a:extLst>
            </p:cNvPr>
            <p:cNvSpPr/>
            <p:nvPr/>
          </p:nvSpPr>
          <p:spPr>
            <a:xfrm>
              <a:off x="3435450" y="1912979"/>
              <a:ext cx="4468609" cy="4465426"/>
            </a:xfrm>
            <a:prstGeom prst="donut">
              <a:avLst>
                <a:gd name="adj" fmla="val 6667"/>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sp>
          <p:nvSpPr>
            <p:cNvPr id="17" name="Cirkel 16">
              <a:extLst>
                <a:ext uri="{FF2B5EF4-FFF2-40B4-BE49-F238E27FC236}">
                  <a16:creationId xmlns:a16="http://schemas.microsoft.com/office/drawing/2014/main" id="{2BB4972C-36AF-04D7-E97A-0019FB61CA19}"/>
                </a:ext>
              </a:extLst>
            </p:cNvPr>
            <p:cNvSpPr/>
            <p:nvPr/>
          </p:nvSpPr>
          <p:spPr>
            <a:xfrm>
              <a:off x="4016947" y="2479039"/>
              <a:ext cx="3337645" cy="3342290"/>
            </a:xfrm>
            <a:prstGeom prst="pie">
              <a:avLst>
                <a:gd name="adj1" fmla="val 0"/>
                <a:gd name="adj2" fmla="val 5404017"/>
              </a:avLst>
            </a:prstGeom>
            <a:solidFill>
              <a:srgbClr val="CADF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sp>
          <p:nvSpPr>
            <p:cNvPr id="18" name="Cirkel 17">
              <a:extLst>
                <a:ext uri="{FF2B5EF4-FFF2-40B4-BE49-F238E27FC236}">
                  <a16:creationId xmlns:a16="http://schemas.microsoft.com/office/drawing/2014/main" id="{704F41DF-BA14-7724-76D6-543F670F55EB}"/>
                </a:ext>
              </a:extLst>
            </p:cNvPr>
            <p:cNvSpPr/>
            <p:nvPr/>
          </p:nvSpPr>
          <p:spPr>
            <a:xfrm rot="10800000">
              <a:off x="3992744" y="2458183"/>
              <a:ext cx="3337645" cy="3342290"/>
            </a:xfrm>
            <a:prstGeom prst="pie">
              <a:avLst>
                <a:gd name="adj1" fmla="val 0"/>
                <a:gd name="adj2" fmla="val 5377606"/>
              </a:avLst>
            </a:prstGeom>
            <a:solidFill>
              <a:srgbClr val="6D0A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sp>
          <p:nvSpPr>
            <p:cNvPr id="19" name="Cirkel 18">
              <a:extLst>
                <a:ext uri="{FF2B5EF4-FFF2-40B4-BE49-F238E27FC236}">
                  <a16:creationId xmlns:a16="http://schemas.microsoft.com/office/drawing/2014/main" id="{E1ABD83C-9B02-05F7-565F-A76732DA2BF1}"/>
                </a:ext>
              </a:extLst>
            </p:cNvPr>
            <p:cNvSpPr/>
            <p:nvPr/>
          </p:nvSpPr>
          <p:spPr>
            <a:xfrm rot="5400000">
              <a:off x="4000931" y="2476717"/>
              <a:ext cx="3337645" cy="3342290"/>
            </a:xfrm>
            <a:prstGeom prst="pie">
              <a:avLst>
                <a:gd name="adj1" fmla="val 0"/>
                <a:gd name="adj2" fmla="val 5403918"/>
              </a:avLst>
            </a:prstGeom>
            <a:solidFill>
              <a:srgbClr val="DABA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solidFill>
                  <a:schemeClr val="tx1"/>
                </a:solidFill>
              </a:endParaRPr>
            </a:p>
          </p:txBody>
        </p:sp>
        <p:pic>
          <p:nvPicPr>
            <p:cNvPr id="35" name="Graphic 34" descr="Gebruiker met effen opvulling">
              <a:extLst>
                <a:ext uri="{FF2B5EF4-FFF2-40B4-BE49-F238E27FC236}">
                  <a16:creationId xmlns:a16="http://schemas.microsoft.com/office/drawing/2014/main" id="{A05C68FE-08A5-789D-3617-D327CA36B97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54739" y="5953273"/>
              <a:ext cx="664144" cy="664144"/>
            </a:xfrm>
            <a:prstGeom prst="rect">
              <a:avLst/>
            </a:prstGeom>
          </p:spPr>
        </p:pic>
        <p:pic>
          <p:nvPicPr>
            <p:cNvPr id="36" name="Graphic 35" descr="Gebruiker met effen opvulling">
              <a:extLst>
                <a:ext uri="{FF2B5EF4-FFF2-40B4-BE49-F238E27FC236}">
                  <a16:creationId xmlns:a16="http://schemas.microsoft.com/office/drawing/2014/main" id="{54FBCC8D-CABF-3B25-47F9-D6F8D1DC10D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72451" y="5204032"/>
              <a:ext cx="664144" cy="664144"/>
            </a:xfrm>
            <a:prstGeom prst="rect">
              <a:avLst/>
            </a:prstGeom>
          </p:spPr>
        </p:pic>
        <p:pic>
          <p:nvPicPr>
            <p:cNvPr id="37" name="Graphic 36" descr="Gebruiker met effen opvulling">
              <a:extLst>
                <a:ext uri="{FF2B5EF4-FFF2-40B4-BE49-F238E27FC236}">
                  <a16:creationId xmlns:a16="http://schemas.microsoft.com/office/drawing/2014/main" id="{452B8ACB-9801-8268-43A3-945C8A6A119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150775" y="1737991"/>
              <a:ext cx="664144" cy="664144"/>
            </a:xfrm>
            <a:prstGeom prst="rect">
              <a:avLst/>
            </a:prstGeom>
          </p:spPr>
        </p:pic>
        <p:pic>
          <p:nvPicPr>
            <p:cNvPr id="40" name="Graphic 39" descr="Gebruiker met effen opvulling">
              <a:extLst>
                <a:ext uri="{FF2B5EF4-FFF2-40B4-BE49-F238E27FC236}">
                  <a16:creationId xmlns:a16="http://schemas.microsoft.com/office/drawing/2014/main" id="{CA38E3C8-1B62-2DD5-CEA6-60C56A5C7FB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03558" y="4132859"/>
              <a:ext cx="664144" cy="664144"/>
            </a:xfrm>
            <a:prstGeom prst="rect">
              <a:avLst/>
            </a:prstGeom>
          </p:spPr>
        </p:pic>
        <p:pic>
          <p:nvPicPr>
            <p:cNvPr id="41" name="Graphic 40" descr="Gebruiker met effen opvulling">
              <a:extLst>
                <a:ext uri="{FF2B5EF4-FFF2-40B4-BE49-F238E27FC236}">
                  <a16:creationId xmlns:a16="http://schemas.microsoft.com/office/drawing/2014/main" id="{00E2D5AE-72E6-D57E-BD43-CB45592E2B6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89212" y="2305384"/>
              <a:ext cx="664144" cy="664144"/>
            </a:xfrm>
            <a:prstGeom prst="rect">
              <a:avLst/>
            </a:prstGeom>
          </p:spPr>
        </p:pic>
        <p:pic>
          <p:nvPicPr>
            <p:cNvPr id="43" name="Graphic 42" descr="Roos met effen opvulling">
              <a:extLst>
                <a:ext uri="{FF2B5EF4-FFF2-40B4-BE49-F238E27FC236}">
                  <a16:creationId xmlns:a16="http://schemas.microsoft.com/office/drawing/2014/main" id="{DD4B5349-0B45-DDFA-5506-A097392B92F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77582" y="2637456"/>
              <a:ext cx="826267" cy="826267"/>
            </a:xfrm>
            <a:prstGeom prst="rect">
              <a:avLst/>
            </a:prstGeom>
          </p:spPr>
        </p:pic>
        <p:pic>
          <p:nvPicPr>
            <p:cNvPr id="47" name="Graphic 46" descr="Tandwielen met effen opvulling">
              <a:extLst>
                <a:ext uri="{FF2B5EF4-FFF2-40B4-BE49-F238E27FC236}">
                  <a16:creationId xmlns:a16="http://schemas.microsoft.com/office/drawing/2014/main" id="{6D586700-4C69-721A-4778-5CC491309C7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942402">
              <a:off x="5734052" y="4733415"/>
              <a:ext cx="978115" cy="978115"/>
            </a:xfrm>
            <a:prstGeom prst="rect">
              <a:avLst/>
            </a:prstGeom>
          </p:spPr>
        </p:pic>
        <p:pic>
          <p:nvPicPr>
            <p:cNvPr id="48" name="Graphic 47" descr="Controlelijst met effen opvulling">
              <a:extLst>
                <a:ext uri="{FF2B5EF4-FFF2-40B4-BE49-F238E27FC236}">
                  <a16:creationId xmlns:a16="http://schemas.microsoft.com/office/drawing/2014/main" id="{B4A59C7F-157B-78EE-E1D6-DA299C0E2CF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845088" y="4886852"/>
              <a:ext cx="717846" cy="717846"/>
            </a:xfrm>
            <a:prstGeom prst="rect">
              <a:avLst/>
            </a:prstGeom>
          </p:spPr>
        </p:pic>
        <p:pic>
          <p:nvPicPr>
            <p:cNvPr id="49" name="Graphic 48" descr="Chatballon met effen opvulling">
              <a:extLst>
                <a:ext uri="{FF2B5EF4-FFF2-40B4-BE49-F238E27FC236}">
                  <a16:creationId xmlns:a16="http://schemas.microsoft.com/office/drawing/2014/main" id="{015E528A-4E31-A673-20C2-8952A573DBE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836012" y="2698403"/>
              <a:ext cx="765319" cy="765319"/>
            </a:xfrm>
            <a:prstGeom prst="rect">
              <a:avLst/>
            </a:prstGeom>
          </p:spPr>
        </p:pic>
        <p:sp>
          <p:nvSpPr>
            <p:cNvPr id="50" name="Tekstvak 49">
              <a:extLst>
                <a:ext uri="{FF2B5EF4-FFF2-40B4-BE49-F238E27FC236}">
                  <a16:creationId xmlns:a16="http://schemas.microsoft.com/office/drawing/2014/main" id="{15CDAF42-FDF0-7DA1-AD24-014F2EFF5A58}"/>
                </a:ext>
              </a:extLst>
            </p:cNvPr>
            <p:cNvSpPr txBox="1"/>
            <p:nvPr/>
          </p:nvSpPr>
          <p:spPr>
            <a:xfrm>
              <a:off x="5759515" y="3439744"/>
              <a:ext cx="1412936" cy="646331"/>
            </a:xfrm>
            <a:prstGeom prst="rect">
              <a:avLst/>
            </a:prstGeom>
            <a:noFill/>
          </p:spPr>
          <p:txBody>
            <a:bodyPr wrap="square" rtlCol="0">
              <a:spAutoFit/>
            </a:bodyPr>
            <a:lstStyle/>
            <a:p>
              <a:r>
                <a:rPr lang="nl-NL" noProof="1">
                  <a:solidFill>
                    <a:srgbClr val="CADFE1"/>
                  </a:solidFill>
                </a:rPr>
                <a:t>Bepaal waar je begint</a:t>
              </a:r>
            </a:p>
          </p:txBody>
        </p:sp>
        <p:sp>
          <p:nvSpPr>
            <p:cNvPr id="51" name="Tekstvak 50">
              <a:extLst>
                <a:ext uri="{FF2B5EF4-FFF2-40B4-BE49-F238E27FC236}">
                  <a16:creationId xmlns:a16="http://schemas.microsoft.com/office/drawing/2014/main" id="{1B6C9076-30FB-7FC7-FE4F-7BA348E2D0BE}"/>
                </a:ext>
              </a:extLst>
            </p:cNvPr>
            <p:cNvSpPr txBox="1"/>
            <p:nvPr/>
          </p:nvSpPr>
          <p:spPr>
            <a:xfrm>
              <a:off x="5711268" y="4215388"/>
              <a:ext cx="2013573" cy="646331"/>
            </a:xfrm>
            <a:prstGeom prst="rect">
              <a:avLst/>
            </a:prstGeom>
            <a:noFill/>
          </p:spPr>
          <p:txBody>
            <a:bodyPr wrap="square" rtlCol="0">
              <a:spAutoFit/>
            </a:bodyPr>
            <a:lstStyle/>
            <a:p>
              <a:r>
                <a:rPr lang="nl-NL" noProof="1">
                  <a:solidFill>
                    <a:srgbClr val="6B9F9F"/>
                  </a:solidFill>
                </a:rPr>
                <a:t>Richt je </a:t>
              </a:r>
            </a:p>
            <a:p>
              <a:r>
                <a:rPr lang="nl-NL" noProof="1">
                  <a:solidFill>
                    <a:srgbClr val="6B9F9F"/>
                  </a:solidFill>
                </a:rPr>
                <a:t>organisatie in</a:t>
              </a:r>
            </a:p>
          </p:txBody>
        </p:sp>
        <p:sp>
          <p:nvSpPr>
            <p:cNvPr id="52" name="Tekstvak 51">
              <a:extLst>
                <a:ext uri="{FF2B5EF4-FFF2-40B4-BE49-F238E27FC236}">
                  <a16:creationId xmlns:a16="http://schemas.microsoft.com/office/drawing/2014/main" id="{FABDB3A9-5FE2-D56F-7053-7191149239CB}"/>
                </a:ext>
              </a:extLst>
            </p:cNvPr>
            <p:cNvSpPr txBox="1"/>
            <p:nvPr/>
          </p:nvSpPr>
          <p:spPr>
            <a:xfrm>
              <a:off x="4031586" y="4224309"/>
              <a:ext cx="1412936" cy="646331"/>
            </a:xfrm>
            <a:prstGeom prst="rect">
              <a:avLst/>
            </a:prstGeom>
            <a:noFill/>
          </p:spPr>
          <p:txBody>
            <a:bodyPr wrap="square" rtlCol="0">
              <a:spAutoFit/>
            </a:bodyPr>
            <a:lstStyle/>
            <a:p>
              <a:pPr algn="r"/>
              <a:r>
                <a:rPr lang="nl-NL" noProof="1">
                  <a:solidFill>
                    <a:srgbClr val="6D0A51"/>
                  </a:solidFill>
                </a:rPr>
                <a:t>Pak risico’s aan</a:t>
              </a:r>
            </a:p>
          </p:txBody>
        </p:sp>
        <p:sp>
          <p:nvSpPr>
            <p:cNvPr id="53" name="Tekstvak 52">
              <a:extLst>
                <a:ext uri="{FF2B5EF4-FFF2-40B4-BE49-F238E27FC236}">
                  <a16:creationId xmlns:a16="http://schemas.microsoft.com/office/drawing/2014/main" id="{7039CB33-86B8-AF1F-A545-C5D0C4ED18C3}"/>
                </a:ext>
              </a:extLst>
            </p:cNvPr>
            <p:cNvSpPr txBox="1"/>
            <p:nvPr/>
          </p:nvSpPr>
          <p:spPr>
            <a:xfrm>
              <a:off x="4241331" y="3463723"/>
              <a:ext cx="1412936" cy="646331"/>
            </a:xfrm>
            <a:prstGeom prst="rect">
              <a:avLst/>
            </a:prstGeom>
            <a:noFill/>
          </p:spPr>
          <p:txBody>
            <a:bodyPr wrap="square" rtlCol="0">
              <a:spAutoFit/>
            </a:bodyPr>
            <a:lstStyle/>
            <a:p>
              <a:pPr algn="r"/>
              <a:r>
                <a:rPr lang="nl-NL" noProof="1">
                  <a:solidFill>
                    <a:srgbClr val="DABAD5"/>
                  </a:solidFill>
                </a:rPr>
                <a:t>Meet, deel &amp; verbeter</a:t>
              </a:r>
            </a:p>
          </p:txBody>
        </p:sp>
        <p:sp>
          <p:nvSpPr>
            <p:cNvPr id="54" name="Tekstvak 53">
              <a:extLst>
                <a:ext uri="{FF2B5EF4-FFF2-40B4-BE49-F238E27FC236}">
                  <a16:creationId xmlns:a16="http://schemas.microsoft.com/office/drawing/2014/main" id="{10317F85-15C6-DF63-FCFC-5B090036E3D0}"/>
                </a:ext>
              </a:extLst>
            </p:cNvPr>
            <p:cNvSpPr txBox="1"/>
            <p:nvPr/>
          </p:nvSpPr>
          <p:spPr>
            <a:xfrm>
              <a:off x="5697040" y="1937472"/>
              <a:ext cx="1225528" cy="338554"/>
            </a:xfrm>
            <a:prstGeom prst="rect">
              <a:avLst/>
            </a:prstGeom>
            <a:noFill/>
          </p:spPr>
          <p:txBody>
            <a:bodyPr wrap="none" rtlCol="0">
              <a:spAutoFit/>
            </a:bodyPr>
            <a:lstStyle/>
            <a:p>
              <a:r>
                <a:rPr lang="nl-NL" sz="1600" noProof="1">
                  <a:solidFill>
                    <a:srgbClr val="B88E00"/>
                  </a:solidFill>
                </a:rPr>
                <a:t>Werk samen</a:t>
              </a:r>
            </a:p>
          </p:txBody>
        </p:sp>
        <p:sp>
          <p:nvSpPr>
            <p:cNvPr id="55" name="Tekstvak 54">
              <a:extLst>
                <a:ext uri="{FF2B5EF4-FFF2-40B4-BE49-F238E27FC236}">
                  <a16:creationId xmlns:a16="http://schemas.microsoft.com/office/drawing/2014/main" id="{445DF19D-5D42-568B-0CFE-6D51A329DC06}"/>
                </a:ext>
              </a:extLst>
            </p:cNvPr>
            <p:cNvSpPr txBox="1"/>
            <p:nvPr/>
          </p:nvSpPr>
          <p:spPr>
            <a:xfrm>
              <a:off x="6472436" y="5805208"/>
              <a:ext cx="1225528" cy="338554"/>
            </a:xfrm>
            <a:prstGeom prst="rect">
              <a:avLst/>
            </a:prstGeom>
            <a:noFill/>
          </p:spPr>
          <p:txBody>
            <a:bodyPr wrap="none" rtlCol="0">
              <a:spAutoFit/>
            </a:bodyPr>
            <a:lstStyle/>
            <a:p>
              <a:r>
                <a:rPr lang="nl-NL" sz="1600" noProof="1">
                  <a:solidFill>
                    <a:srgbClr val="B88E00"/>
                  </a:solidFill>
                </a:rPr>
                <a:t>Werk samen</a:t>
              </a:r>
            </a:p>
          </p:txBody>
        </p:sp>
        <p:sp>
          <p:nvSpPr>
            <p:cNvPr id="56" name="Tekstvak 55">
              <a:extLst>
                <a:ext uri="{FF2B5EF4-FFF2-40B4-BE49-F238E27FC236}">
                  <a16:creationId xmlns:a16="http://schemas.microsoft.com/office/drawing/2014/main" id="{EF09777A-3A75-1DCC-3CEF-F728F0407D61}"/>
                </a:ext>
              </a:extLst>
            </p:cNvPr>
            <p:cNvSpPr txBox="1"/>
            <p:nvPr/>
          </p:nvSpPr>
          <p:spPr>
            <a:xfrm>
              <a:off x="2438123" y="3753446"/>
              <a:ext cx="1225528" cy="338554"/>
            </a:xfrm>
            <a:prstGeom prst="rect">
              <a:avLst/>
            </a:prstGeom>
            <a:noFill/>
          </p:spPr>
          <p:txBody>
            <a:bodyPr wrap="none" rtlCol="0">
              <a:spAutoFit/>
            </a:bodyPr>
            <a:lstStyle/>
            <a:p>
              <a:r>
                <a:rPr lang="nl-NL" sz="1600" noProof="1">
                  <a:solidFill>
                    <a:srgbClr val="B88E00"/>
                  </a:solidFill>
                </a:rPr>
                <a:t>Werk samen</a:t>
              </a:r>
            </a:p>
          </p:txBody>
        </p:sp>
      </p:grpSp>
      <p:sp>
        <p:nvSpPr>
          <p:cNvPr id="2" name="Ovaal 1">
            <a:extLst>
              <a:ext uri="{FF2B5EF4-FFF2-40B4-BE49-F238E27FC236}">
                <a16:creationId xmlns:a16="http://schemas.microsoft.com/office/drawing/2014/main" id="{A3B9A164-D53C-3142-BDBB-B0D31EE4A0A6}"/>
              </a:ext>
            </a:extLst>
          </p:cNvPr>
          <p:cNvSpPr/>
          <p:nvPr/>
        </p:nvSpPr>
        <p:spPr>
          <a:xfrm>
            <a:off x="9900405" y="4836795"/>
            <a:ext cx="393291" cy="383458"/>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3" name="Ovaal 2">
            <a:extLst>
              <a:ext uri="{FF2B5EF4-FFF2-40B4-BE49-F238E27FC236}">
                <a16:creationId xmlns:a16="http://schemas.microsoft.com/office/drawing/2014/main" id="{0F9D1550-3B4A-BE40-246C-4D4331148620}"/>
              </a:ext>
            </a:extLst>
          </p:cNvPr>
          <p:cNvSpPr/>
          <p:nvPr/>
        </p:nvSpPr>
        <p:spPr>
          <a:xfrm>
            <a:off x="9680124" y="2850248"/>
            <a:ext cx="393291" cy="38345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5" name="Ovaal 4">
            <a:extLst>
              <a:ext uri="{FF2B5EF4-FFF2-40B4-BE49-F238E27FC236}">
                <a16:creationId xmlns:a16="http://schemas.microsoft.com/office/drawing/2014/main" id="{DC8941C7-2708-5163-643C-279104ABA0F8}"/>
              </a:ext>
            </a:extLst>
          </p:cNvPr>
          <p:cNvSpPr/>
          <p:nvPr/>
        </p:nvSpPr>
        <p:spPr>
          <a:xfrm>
            <a:off x="7008240" y="3219843"/>
            <a:ext cx="393291" cy="383458"/>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7" name="Ovaal 6">
            <a:extLst>
              <a:ext uri="{FF2B5EF4-FFF2-40B4-BE49-F238E27FC236}">
                <a16:creationId xmlns:a16="http://schemas.microsoft.com/office/drawing/2014/main" id="{0FDECDC3-C482-9E43-32A1-DCC61DFFABE8}"/>
              </a:ext>
            </a:extLst>
          </p:cNvPr>
          <p:cNvSpPr/>
          <p:nvPr/>
        </p:nvSpPr>
        <p:spPr>
          <a:xfrm>
            <a:off x="7688208" y="5461260"/>
            <a:ext cx="393291" cy="383458"/>
          </a:xfrm>
          <a:prstGeom prst="ellipse">
            <a:avLst/>
          </a:prstGeom>
          <a:solidFill>
            <a:srgbClr val="9DC3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8" name="Ovaal 7">
            <a:extLst>
              <a:ext uri="{FF2B5EF4-FFF2-40B4-BE49-F238E27FC236}">
                <a16:creationId xmlns:a16="http://schemas.microsoft.com/office/drawing/2014/main" id="{4E1A2350-3CE0-D420-EB53-BE56A2E03D32}"/>
              </a:ext>
            </a:extLst>
          </p:cNvPr>
          <p:cNvSpPr/>
          <p:nvPr/>
        </p:nvSpPr>
        <p:spPr>
          <a:xfrm>
            <a:off x="6921739" y="4557741"/>
            <a:ext cx="393291" cy="383458"/>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6</a:t>
            </a:r>
          </a:p>
        </p:txBody>
      </p:sp>
      <p:sp>
        <p:nvSpPr>
          <p:cNvPr id="9" name="Ovaal 8">
            <a:extLst>
              <a:ext uri="{FF2B5EF4-FFF2-40B4-BE49-F238E27FC236}">
                <a16:creationId xmlns:a16="http://schemas.microsoft.com/office/drawing/2014/main" id="{9FA640C0-099E-2BE8-B4FC-9474321BA3EC}"/>
              </a:ext>
            </a:extLst>
          </p:cNvPr>
          <p:cNvSpPr/>
          <p:nvPr/>
        </p:nvSpPr>
        <p:spPr>
          <a:xfrm>
            <a:off x="7766412" y="2470327"/>
            <a:ext cx="393291" cy="383458"/>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5</a:t>
            </a:r>
          </a:p>
        </p:txBody>
      </p:sp>
    </p:spTree>
    <p:extLst>
      <p:ext uri="{BB962C8B-B14F-4D97-AF65-F5344CB8AC3E}">
        <p14:creationId xmlns:p14="http://schemas.microsoft.com/office/powerpoint/2010/main" val="28200209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016ED-AD8D-CFB5-135E-B6625A8D9341}"/>
            </a:ext>
          </a:extLst>
        </p:cNvPr>
        <p:cNvGrpSpPr/>
        <p:nvPr/>
      </p:nvGrpSpPr>
      <p:grpSpPr>
        <a:xfrm>
          <a:off x="0" y="0"/>
          <a:ext cx="0" cy="0"/>
          <a:chOff x="0" y="0"/>
          <a:chExt cx="0" cy="0"/>
        </a:xfrm>
      </p:grpSpPr>
      <p:sp>
        <p:nvSpPr>
          <p:cNvPr id="24" name="Rechthoek 23">
            <a:extLst>
              <a:ext uri="{FF2B5EF4-FFF2-40B4-BE49-F238E27FC236}">
                <a16:creationId xmlns:a16="http://schemas.microsoft.com/office/drawing/2014/main" id="{EBC6E979-7C39-7E39-0741-901A0DC18405}"/>
              </a:ext>
            </a:extLst>
          </p:cNvPr>
          <p:cNvSpPr/>
          <p:nvPr/>
        </p:nvSpPr>
        <p:spPr>
          <a:xfrm>
            <a:off x="0" y="3509699"/>
            <a:ext cx="12192000" cy="3365308"/>
          </a:xfrm>
          <a:prstGeom prst="rect">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Afbeelding 1">
            <a:extLst>
              <a:ext uri="{FF2B5EF4-FFF2-40B4-BE49-F238E27FC236}">
                <a16:creationId xmlns:a16="http://schemas.microsoft.com/office/drawing/2014/main" id="{0DFC1293-2095-7993-672E-CFF5246EC3A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810" y="3794799"/>
            <a:ext cx="12192000" cy="3051671"/>
          </a:xfrm>
          <a:prstGeom prst="rect">
            <a:avLst/>
          </a:prstGeom>
        </p:spPr>
      </p:pic>
      <p:sp>
        <p:nvSpPr>
          <p:cNvPr id="5" name="Traan 4">
            <a:extLst>
              <a:ext uri="{FF2B5EF4-FFF2-40B4-BE49-F238E27FC236}">
                <a16:creationId xmlns:a16="http://schemas.microsoft.com/office/drawing/2014/main" id="{8495A584-D1F2-C612-2010-20250531F033}"/>
              </a:ext>
            </a:extLst>
          </p:cNvPr>
          <p:cNvSpPr/>
          <p:nvPr/>
        </p:nvSpPr>
        <p:spPr>
          <a:xfrm rot="5400000">
            <a:off x="10112618" y="4731602"/>
            <a:ext cx="2072181" cy="2180620"/>
          </a:xfrm>
          <a:prstGeom prst="teardrop">
            <a:avLst/>
          </a:prstGeom>
          <a:solidFill>
            <a:srgbClr val="F0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Afbeelding 9">
            <a:extLst>
              <a:ext uri="{FF2B5EF4-FFF2-40B4-BE49-F238E27FC236}">
                <a16:creationId xmlns:a16="http://schemas.microsoft.com/office/drawing/2014/main" id="{F455F013-F265-D70B-B755-C735EE35E15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305535" y="5020110"/>
            <a:ext cx="1606033" cy="1606033"/>
          </a:xfrm>
          <a:prstGeom prst="rect">
            <a:avLst/>
          </a:prstGeom>
        </p:spPr>
      </p:pic>
      <p:sp>
        <p:nvSpPr>
          <p:cNvPr id="7" name="Tekstvak 6">
            <a:extLst>
              <a:ext uri="{FF2B5EF4-FFF2-40B4-BE49-F238E27FC236}">
                <a16:creationId xmlns:a16="http://schemas.microsoft.com/office/drawing/2014/main" id="{286E83BC-1142-AD61-534A-267B45917ED6}"/>
              </a:ext>
            </a:extLst>
          </p:cNvPr>
          <p:cNvSpPr txBox="1"/>
          <p:nvPr/>
        </p:nvSpPr>
        <p:spPr>
          <a:xfrm>
            <a:off x="634138" y="476552"/>
            <a:ext cx="11277430" cy="1015663"/>
          </a:xfrm>
          <a:prstGeom prst="rect">
            <a:avLst/>
          </a:prstGeom>
          <a:noFill/>
        </p:spPr>
        <p:txBody>
          <a:bodyPr wrap="square" rtlCol="0">
            <a:spAutoFit/>
          </a:bodyPr>
          <a:lstStyle/>
          <a:p>
            <a:r>
              <a:rPr lang="en-US" sz="6000" dirty="0" err="1">
                <a:solidFill>
                  <a:srgbClr val="B88E00"/>
                </a:solidFill>
              </a:rPr>
              <a:t>Reflectie</a:t>
            </a:r>
            <a:r>
              <a:rPr lang="en-US" sz="6000" dirty="0">
                <a:solidFill>
                  <a:srgbClr val="B88E00"/>
                </a:solidFill>
              </a:rPr>
              <a:t>: wat ga je </a:t>
            </a:r>
            <a:r>
              <a:rPr lang="en-US" sz="6000" dirty="0" err="1">
                <a:solidFill>
                  <a:srgbClr val="B88E00"/>
                </a:solidFill>
              </a:rPr>
              <a:t>hiermee</a:t>
            </a:r>
            <a:r>
              <a:rPr lang="en-US" sz="6000" dirty="0">
                <a:solidFill>
                  <a:srgbClr val="B88E00"/>
                </a:solidFill>
              </a:rPr>
              <a:t> </a:t>
            </a:r>
            <a:r>
              <a:rPr lang="en-US" sz="6000" dirty="0" err="1">
                <a:solidFill>
                  <a:srgbClr val="B88E00"/>
                </a:solidFill>
              </a:rPr>
              <a:t>doen</a:t>
            </a:r>
            <a:r>
              <a:rPr lang="en-US" sz="6000" dirty="0">
                <a:solidFill>
                  <a:srgbClr val="B88E00"/>
                </a:solidFill>
              </a:rPr>
              <a:t>?</a:t>
            </a:r>
            <a:endParaRPr lang="en-US" dirty="0">
              <a:solidFill>
                <a:schemeClr val="tx1">
                  <a:lumMod val="50000"/>
                  <a:lumOff val="50000"/>
                </a:schemeClr>
              </a:solidFill>
            </a:endParaRPr>
          </a:p>
        </p:txBody>
      </p:sp>
      <p:sp>
        <p:nvSpPr>
          <p:cNvPr id="8" name="Tekstvak 7">
            <a:extLst>
              <a:ext uri="{FF2B5EF4-FFF2-40B4-BE49-F238E27FC236}">
                <a16:creationId xmlns:a16="http://schemas.microsoft.com/office/drawing/2014/main" id="{98ED5FB1-BA71-3556-DFF8-54D90C061BD5}"/>
              </a:ext>
            </a:extLst>
          </p:cNvPr>
          <p:cNvSpPr txBox="1"/>
          <p:nvPr/>
        </p:nvSpPr>
        <p:spPr>
          <a:xfrm>
            <a:off x="754875" y="1956219"/>
            <a:ext cx="10353676" cy="833305"/>
          </a:xfrm>
          <a:prstGeom prst="rect">
            <a:avLst/>
          </a:prstGeom>
          <a:noFill/>
        </p:spPr>
        <p:txBody>
          <a:bodyPr wrap="square" rtlCol="0">
            <a:spAutoFit/>
          </a:bodyPr>
          <a:lstStyle/>
          <a:p>
            <a:pPr>
              <a:lnSpc>
                <a:spcPts val="3000"/>
              </a:lnSpc>
              <a:buClr>
                <a:srgbClr val="B88E00"/>
              </a:buClr>
            </a:pPr>
            <a:r>
              <a:rPr lang="nl-NL" sz="2000" dirty="0">
                <a:solidFill>
                  <a:schemeClr val="tx1">
                    <a:lumMod val="65000"/>
                    <a:lumOff val="35000"/>
                  </a:schemeClr>
                </a:solidFill>
              </a:rPr>
              <a:t>Bespreek samen hoe jullie als sector, branche of keten de roadmap kunnen implementeren en verder brengen</a:t>
            </a:r>
          </a:p>
        </p:txBody>
      </p:sp>
    </p:spTree>
    <p:extLst>
      <p:ext uri="{BB962C8B-B14F-4D97-AF65-F5344CB8AC3E}">
        <p14:creationId xmlns:p14="http://schemas.microsoft.com/office/powerpoint/2010/main" val="17006080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1FCC7-30FA-E578-5E47-64A19C9CD342}"/>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DC010104-9201-C190-1FCA-84362FD36379}"/>
              </a:ext>
            </a:extLst>
          </p:cNvPr>
          <p:cNvSpPr txBox="1"/>
          <p:nvPr/>
        </p:nvSpPr>
        <p:spPr>
          <a:xfrm>
            <a:off x="1431323" y="1036858"/>
            <a:ext cx="9726827" cy="1938992"/>
          </a:xfrm>
          <a:prstGeom prst="rect">
            <a:avLst/>
          </a:prstGeom>
          <a:noFill/>
        </p:spPr>
        <p:txBody>
          <a:bodyPr wrap="square" rtlCol="0">
            <a:spAutoFit/>
          </a:bodyPr>
          <a:lstStyle/>
          <a:p>
            <a:r>
              <a:rPr lang="en-US" sz="6000" dirty="0">
                <a:solidFill>
                  <a:srgbClr val="B88E00"/>
                </a:solidFill>
              </a:rPr>
              <a:t>Dank!</a:t>
            </a:r>
          </a:p>
          <a:p>
            <a:endParaRPr lang="en-US" sz="6000" dirty="0">
              <a:solidFill>
                <a:srgbClr val="B88E00"/>
              </a:solidFill>
            </a:endParaRPr>
          </a:p>
        </p:txBody>
      </p:sp>
      <p:sp>
        <p:nvSpPr>
          <p:cNvPr id="6" name="Freeform 5">
            <a:extLst>
              <a:ext uri="{FF2B5EF4-FFF2-40B4-BE49-F238E27FC236}">
                <a16:creationId xmlns:a16="http://schemas.microsoft.com/office/drawing/2014/main" id="{65EB74C1-B8AA-D66D-F84D-A3E1E06ADC8B}"/>
              </a:ext>
            </a:extLst>
          </p:cNvPr>
          <p:cNvSpPr/>
          <p:nvPr/>
        </p:nvSpPr>
        <p:spPr>
          <a:xfrm>
            <a:off x="1542495" y="4153002"/>
            <a:ext cx="520618" cy="509023"/>
          </a:xfrm>
          <a:custGeom>
            <a:avLst/>
            <a:gdLst/>
            <a:ahLst/>
            <a:cxnLst/>
            <a:rect l="l" t="t" r="r" b="b"/>
            <a:pathLst>
              <a:path w="1612186" h="1612186">
                <a:moveTo>
                  <a:pt x="0" y="0"/>
                </a:moveTo>
                <a:lnTo>
                  <a:pt x="1612186" y="0"/>
                </a:lnTo>
                <a:lnTo>
                  <a:pt x="1612186" y="1612186"/>
                </a:lnTo>
                <a:lnTo>
                  <a:pt x="0" y="161218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TextBox 9">
            <a:extLst>
              <a:ext uri="{FF2B5EF4-FFF2-40B4-BE49-F238E27FC236}">
                <a16:creationId xmlns:a16="http://schemas.microsoft.com/office/drawing/2014/main" id="{087C0CBC-CC4F-A2E6-DB50-7B41AA5146F3}"/>
              </a:ext>
            </a:extLst>
          </p:cNvPr>
          <p:cNvSpPr txBox="1"/>
          <p:nvPr/>
        </p:nvSpPr>
        <p:spPr>
          <a:xfrm>
            <a:off x="2334963" y="3434666"/>
            <a:ext cx="4213653" cy="461665"/>
          </a:xfrm>
          <a:prstGeom prst="rect">
            <a:avLst/>
          </a:prstGeom>
        </p:spPr>
        <p:txBody>
          <a:bodyPr wrap="square" lIns="0" tIns="0" rIns="0" bIns="0" rtlCol="0" anchor="t">
            <a:spAutoFit/>
          </a:bodyPr>
          <a:lstStyle/>
          <a:p>
            <a:r>
              <a:rPr lang="en-US" sz="3000" dirty="0" err="1">
                <a:solidFill>
                  <a:srgbClr val="6D0A51"/>
                </a:solidFill>
                <a:latin typeface="Livvic Semi-Bold"/>
                <a:ea typeface="Livvic Semi-Bold"/>
                <a:cs typeface="Livvic Semi-Bold"/>
                <a:sym typeface="Livvic Semi-Bold"/>
              </a:rPr>
              <a:t>www.rbconnect.nl</a:t>
            </a:r>
            <a:endParaRPr lang="en-US" sz="3000" dirty="0">
              <a:solidFill>
                <a:srgbClr val="6D0A51"/>
              </a:solidFill>
              <a:latin typeface="Livvic Semi-Bold"/>
              <a:ea typeface="Livvic Semi-Bold"/>
              <a:cs typeface="Livvic Semi-Bold"/>
              <a:sym typeface="Livvic Semi-Bold"/>
            </a:endParaRPr>
          </a:p>
        </p:txBody>
      </p:sp>
      <p:sp>
        <p:nvSpPr>
          <p:cNvPr id="8" name="Freeform 4">
            <a:extLst>
              <a:ext uri="{FF2B5EF4-FFF2-40B4-BE49-F238E27FC236}">
                <a16:creationId xmlns:a16="http://schemas.microsoft.com/office/drawing/2014/main" id="{514DBF51-E909-64A2-18CD-6CB577839E82}"/>
              </a:ext>
            </a:extLst>
          </p:cNvPr>
          <p:cNvSpPr/>
          <p:nvPr/>
        </p:nvSpPr>
        <p:spPr>
          <a:xfrm>
            <a:off x="1542495" y="3434666"/>
            <a:ext cx="520618" cy="509024"/>
          </a:xfrm>
          <a:custGeom>
            <a:avLst/>
            <a:gdLst/>
            <a:ahLst/>
            <a:cxnLst/>
            <a:rect l="l" t="t" r="r" b="b"/>
            <a:pathLst>
              <a:path w="1360216" h="1360216">
                <a:moveTo>
                  <a:pt x="0" y="0"/>
                </a:moveTo>
                <a:lnTo>
                  <a:pt x="1360216" y="0"/>
                </a:lnTo>
                <a:lnTo>
                  <a:pt x="1360216" y="1360217"/>
                </a:lnTo>
                <a:lnTo>
                  <a:pt x="0" y="136021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7">
            <a:extLst>
              <a:ext uri="{FF2B5EF4-FFF2-40B4-BE49-F238E27FC236}">
                <a16:creationId xmlns:a16="http://schemas.microsoft.com/office/drawing/2014/main" id="{A992416A-F0C6-44C5-ED19-55ED7F4BB830}"/>
              </a:ext>
            </a:extLst>
          </p:cNvPr>
          <p:cNvSpPr txBox="1"/>
          <p:nvPr/>
        </p:nvSpPr>
        <p:spPr>
          <a:xfrm>
            <a:off x="2334963" y="4153002"/>
            <a:ext cx="5299983" cy="461665"/>
          </a:xfrm>
          <a:prstGeom prst="rect">
            <a:avLst/>
          </a:prstGeom>
        </p:spPr>
        <p:txBody>
          <a:bodyPr wrap="square" lIns="0" tIns="0" rIns="0" bIns="0" rtlCol="0" anchor="t">
            <a:spAutoFit/>
          </a:bodyPr>
          <a:lstStyle/>
          <a:p>
            <a:r>
              <a:rPr lang="en-US" sz="3000" err="1">
                <a:solidFill>
                  <a:srgbClr val="6D0A51"/>
                </a:solidFill>
                <a:latin typeface="Livvic Semi-Bold"/>
                <a:ea typeface="Livvic Semi-Bold"/>
                <a:cs typeface="Livvic Semi-Bold"/>
                <a:sym typeface="Livvic Semi-Bold"/>
              </a:rPr>
              <a:t>info@rbconnect.nl</a:t>
            </a:r>
            <a:endParaRPr lang="en-US" sz="3000">
              <a:solidFill>
                <a:srgbClr val="6D0A51"/>
              </a:solidFill>
              <a:latin typeface="Livvic Semi-Bold"/>
              <a:ea typeface="Livvic Semi-Bold"/>
              <a:cs typeface="Livvic Semi-Bold"/>
              <a:sym typeface="Livvic Semi-Bold"/>
            </a:endParaRPr>
          </a:p>
        </p:txBody>
      </p:sp>
      <p:sp>
        <p:nvSpPr>
          <p:cNvPr id="10" name="Ovaal 9">
            <a:extLst>
              <a:ext uri="{FF2B5EF4-FFF2-40B4-BE49-F238E27FC236}">
                <a16:creationId xmlns:a16="http://schemas.microsoft.com/office/drawing/2014/main" id="{9E992AC9-29B6-4B4C-9CB1-7DC5BA2E756E}"/>
              </a:ext>
            </a:extLst>
          </p:cNvPr>
          <p:cNvSpPr/>
          <p:nvPr/>
        </p:nvSpPr>
        <p:spPr>
          <a:xfrm>
            <a:off x="6108254" y="1665362"/>
            <a:ext cx="4208203" cy="4155780"/>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bg1"/>
                </a:solidFill>
              </a:rPr>
              <a:t> </a:t>
            </a:r>
            <a:endParaRPr lang="en-US" dirty="0">
              <a:solidFill>
                <a:srgbClr val="CADFE1"/>
              </a:solidFill>
            </a:endParaRPr>
          </a:p>
        </p:txBody>
      </p:sp>
      <p:sp>
        <p:nvSpPr>
          <p:cNvPr id="11" name="Tekstvak 10">
            <a:extLst>
              <a:ext uri="{FF2B5EF4-FFF2-40B4-BE49-F238E27FC236}">
                <a16:creationId xmlns:a16="http://schemas.microsoft.com/office/drawing/2014/main" id="{D5D5DCB6-749C-77C1-A7B1-38D85DC59039}"/>
              </a:ext>
            </a:extLst>
          </p:cNvPr>
          <p:cNvSpPr txBox="1"/>
          <p:nvPr/>
        </p:nvSpPr>
        <p:spPr>
          <a:xfrm>
            <a:off x="7555765" y="5523491"/>
            <a:ext cx="1313180" cy="246221"/>
          </a:xfrm>
          <a:prstGeom prst="rect">
            <a:avLst/>
          </a:prstGeom>
          <a:noFill/>
        </p:spPr>
        <p:txBody>
          <a:bodyPr wrap="none" rtlCol="0">
            <a:spAutoFit/>
          </a:bodyPr>
          <a:lstStyle/>
          <a:p>
            <a:r>
              <a:rPr lang="nl-NL" sz="1000" kern="0" dirty="0">
                <a:solidFill>
                  <a:srgbClr val="CADFE1"/>
                </a:solidFill>
                <a:latin typeface="Aptos" panose="020B0004020202020204" pitchFamily="34" charset="0"/>
                <a:ea typeface="Times New Roman" panose="02020603050405020304" pitchFamily="18" charset="0"/>
                <a:cs typeface="Times New Roman" panose="02020603050405020304" pitchFamily="18" charset="0"/>
              </a:rPr>
              <a:t>©</a:t>
            </a:r>
            <a:r>
              <a:rPr lang="nl-NL" sz="1000" kern="0" dirty="0">
                <a:solidFill>
                  <a:srgbClr val="439C9F"/>
                </a:solidFill>
                <a:latin typeface="Aptos" panose="020B0004020202020204" pitchFamily="34" charset="0"/>
                <a:ea typeface="Times New Roman" panose="02020603050405020304" pitchFamily="18" charset="0"/>
                <a:cs typeface="Times New Roman" panose="02020603050405020304" pitchFamily="18" charset="0"/>
              </a:rPr>
              <a:t> </a:t>
            </a:r>
            <a:r>
              <a:rPr lang="en-US" sz="1000" dirty="0">
                <a:solidFill>
                  <a:srgbClr val="CADFE1"/>
                </a:solidFill>
              </a:rPr>
              <a:t>iStock-1352449320</a:t>
            </a:r>
            <a:endParaRPr lang="en-US" sz="1000" dirty="0"/>
          </a:p>
        </p:txBody>
      </p:sp>
      <p:grpSp>
        <p:nvGrpSpPr>
          <p:cNvPr id="4" name="Group 5">
            <a:extLst>
              <a:ext uri="{FF2B5EF4-FFF2-40B4-BE49-F238E27FC236}">
                <a16:creationId xmlns:a16="http://schemas.microsoft.com/office/drawing/2014/main" id="{343C3527-8CEB-BF00-5344-28B09BB6E762}"/>
              </a:ext>
            </a:extLst>
          </p:cNvPr>
          <p:cNvGrpSpPr/>
          <p:nvPr/>
        </p:nvGrpSpPr>
        <p:grpSpPr>
          <a:xfrm>
            <a:off x="1881656" y="6083864"/>
            <a:ext cx="8428688" cy="533234"/>
            <a:chOff x="0" y="0"/>
            <a:chExt cx="22208344" cy="1419834"/>
          </a:xfrm>
        </p:grpSpPr>
        <p:sp>
          <p:nvSpPr>
            <p:cNvPr id="5" name="Freeform 6">
              <a:extLst>
                <a:ext uri="{FF2B5EF4-FFF2-40B4-BE49-F238E27FC236}">
                  <a16:creationId xmlns:a16="http://schemas.microsoft.com/office/drawing/2014/main" id="{C0331666-79B2-6E18-0F2B-35737BE660A6}"/>
                </a:ext>
              </a:extLst>
            </p:cNvPr>
            <p:cNvSpPr/>
            <p:nvPr/>
          </p:nvSpPr>
          <p:spPr>
            <a:xfrm>
              <a:off x="0" y="43025"/>
              <a:ext cx="2401199" cy="1297283"/>
            </a:xfrm>
            <a:custGeom>
              <a:avLst/>
              <a:gdLst/>
              <a:ahLst/>
              <a:cxnLst/>
              <a:rect l="l" t="t" r="r" b="b"/>
              <a:pathLst>
                <a:path w="2401199" h="1297283">
                  <a:moveTo>
                    <a:pt x="0" y="0"/>
                  </a:moveTo>
                  <a:lnTo>
                    <a:pt x="2401199" y="0"/>
                  </a:lnTo>
                  <a:lnTo>
                    <a:pt x="2401199" y="1297283"/>
                  </a:lnTo>
                  <a:lnTo>
                    <a:pt x="0" y="1297283"/>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2" name="Freeform 7">
              <a:extLst>
                <a:ext uri="{FF2B5EF4-FFF2-40B4-BE49-F238E27FC236}">
                  <a16:creationId xmlns:a16="http://schemas.microsoft.com/office/drawing/2014/main" id="{8454D8F1-13D9-71EF-C6C8-9C2F2DA0DBA6}"/>
                </a:ext>
              </a:extLst>
            </p:cNvPr>
            <p:cNvSpPr/>
            <p:nvPr/>
          </p:nvSpPr>
          <p:spPr>
            <a:xfrm>
              <a:off x="3369707" y="0"/>
              <a:ext cx="4687820" cy="1340308"/>
            </a:xfrm>
            <a:custGeom>
              <a:avLst/>
              <a:gdLst/>
              <a:ahLst/>
              <a:cxnLst/>
              <a:rect l="l" t="t" r="r" b="b"/>
              <a:pathLst>
                <a:path w="4687820" h="1340308">
                  <a:moveTo>
                    <a:pt x="0" y="0"/>
                  </a:moveTo>
                  <a:lnTo>
                    <a:pt x="4687820" y="0"/>
                  </a:lnTo>
                  <a:lnTo>
                    <a:pt x="4687820" y="1340308"/>
                  </a:lnTo>
                  <a:lnTo>
                    <a:pt x="0" y="1340308"/>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3" name="Freeform 9">
              <a:extLst>
                <a:ext uri="{FF2B5EF4-FFF2-40B4-BE49-F238E27FC236}">
                  <a16:creationId xmlns:a16="http://schemas.microsoft.com/office/drawing/2014/main" id="{B3946457-CB4A-069F-A878-33EF18D7B2FC}"/>
                </a:ext>
              </a:extLst>
            </p:cNvPr>
            <p:cNvSpPr/>
            <p:nvPr/>
          </p:nvSpPr>
          <p:spPr>
            <a:xfrm>
              <a:off x="16046401" y="43025"/>
              <a:ext cx="6161943" cy="1376809"/>
            </a:xfrm>
            <a:custGeom>
              <a:avLst/>
              <a:gdLst/>
              <a:ahLst/>
              <a:cxnLst/>
              <a:rect l="l" t="t" r="r" b="b"/>
              <a:pathLst>
                <a:path w="6161943" h="1376809">
                  <a:moveTo>
                    <a:pt x="0" y="0"/>
                  </a:moveTo>
                  <a:lnTo>
                    <a:pt x="6161942" y="0"/>
                  </a:lnTo>
                  <a:lnTo>
                    <a:pt x="6161942" y="1376809"/>
                  </a:lnTo>
                  <a:lnTo>
                    <a:pt x="0" y="1376809"/>
                  </a:lnTo>
                  <a:lnTo>
                    <a:pt x="0" y="0"/>
                  </a:lnTo>
                  <a:close/>
                </a:path>
              </a:pathLst>
            </a:custGeom>
            <a:blipFill>
              <a:blip r:embed="rId7"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14" name="Freeform 10">
              <a:extLst>
                <a:ext uri="{FF2B5EF4-FFF2-40B4-BE49-F238E27FC236}">
                  <a16:creationId xmlns:a16="http://schemas.microsoft.com/office/drawing/2014/main" id="{5661F455-2270-B89A-BE64-FC6BD3692155}"/>
                </a:ext>
              </a:extLst>
            </p:cNvPr>
            <p:cNvSpPr/>
            <p:nvPr/>
          </p:nvSpPr>
          <p:spPr>
            <a:xfrm>
              <a:off x="9026417" y="276623"/>
              <a:ext cx="6051095" cy="909232"/>
            </a:xfrm>
            <a:custGeom>
              <a:avLst/>
              <a:gdLst/>
              <a:ahLst/>
              <a:cxnLst/>
              <a:rect l="l" t="t" r="r" b="b"/>
              <a:pathLst>
                <a:path w="6051095" h="909232">
                  <a:moveTo>
                    <a:pt x="0" y="0"/>
                  </a:moveTo>
                  <a:lnTo>
                    <a:pt x="6051094" y="0"/>
                  </a:lnTo>
                  <a:lnTo>
                    <a:pt x="6051094" y="909232"/>
                  </a:lnTo>
                  <a:lnTo>
                    <a:pt x="0" y="909232"/>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a:p>
          </p:txBody>
        </p:sp>
      </p:grpSp>
      <p:pic>
        <p:nvPicPr>
          <p:cNvPr id="15" name="Afbeelding 14">
            <a:extLst>
              <a:ext uri="{FF2B5EF4-FFF2-40B4-BE49-F238E27FC236}">
                <a16:creationId xmlns:a16="http://schemas.microsoft.com/office/drawing/2014/main" id="{36337AAE-F3C8-4E95-8384-F486776B555A}"/>
              </a:ext>
            </a:extLst>
          </p:cNvPr>
          <p:cNvPicPr>
            <a:picLocks noChangeAspect="1"/>
          </p:cNvPicPr>
          <p:nvPr/>
        </p:nvPicPr>
        <p:blipFill>
          <a:blip r:embed="rId9" cstate="screen">
            <a:alphaModFix amt="30000"/>
            <a:extLst>
              <a:ext uri="{BEBA8EAE-BF5A-486C-A8C5-ECC9F3942E4B}">
                <a14:imgProps xmlns:a14="http://schemas.microsoft.com/office/drawing/2010/main">
                  <a14:imgLayer r:embed="rId10">
                    <a14:imgEffect>
                      <a14:backgroundRemoval t="0" b="100000" l="0" r="100000"/>
                    </a14:imgEffect>
                  </a14:imgLayer>
                </a14:imgProps>
              </a:ext>
              <a:ext uri="{28A0092B-C50C-407E-A947-70E740481C1C}">
                <a14:useLocalDpi xmlns:a14="http://schemas.microsoft.com/office/drawing/2010/main"/>
              </a:ext>
            </a:extLst>
          </a:blip>
          <a:srcRect/>
          <a:stretch/>
        </p:blipFill>
        <p:spPr>
          <a:xfrm>
            <a:off x="3461951" y="0"/>
            <a:ext cx="8522043" cy="6858000"/>
          </a:xfrm>
          <a:prstGeom prst="rect">
            <a:avLst/>
          </a:prstGeom>
        </p:spPr>
      </p:pic>
    </p:spTree>
    <p:extLst>
      <p:ext uri="{BB962C8B-B14F-4D97-AF65-F5344CB8AC3E}">
        <p14:creationId xmlns:p14="http://schemas.microsoft.com/office/powerpoint/2010/main" val="27153779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dpi="0" rotWithShape="1">
          <a:blip xmlns:r="http://schemas.openxmlformats.org/officeDocument/2006/relationships" r:embed="rId1"/>
          <a:srcRect/>
          <a:stretch>
            <a:fillRect t="-163000" b="-181000"/>
          </a:stretch>
        </a:blipFill>
        <a:ln>
          <a:noFill/>
        </a:ln>
      </a:spPr>
      <a:bodyPr rtlCol="0" anchor="ctr"/>
      <a:lstStyle>
        <a:defPPr algn="ctr">
          <a:defRPr dirty="0"/>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Huisstijl RBConnect" id="{4E9F3373-9E61-D94F-8349-0E2AE9111B7A}" vid="{3CD29355-EB33-2A4D-9F35-92AD54FC0450}"/>
    </a:ext>
  </a:extLst>
</a:theme>
</file>

<file path=ppt/theme/theme2.xml><?xml version="1.0" encoding="utf-8"?>
<a:theme xmlns:a="http://schemas.openxmlformats.org/drawingml/2006/main" name="Renewable energy  IRBC | SER">
  <a:themeElements>
    <a:clrScheme name="Hernieuwbare energie">
      <a:dk1>
        <a:srgbClr val="15135F"/>
      </a:dk1>
      <a:lt1>
        <a:sysClr val="window" lastClr="FFFFFF"/>
      </a:lt1>
      <a:dk2>
        <a:srgbClr val="15135F"/>
      </a:dk2>
      <a:lt2>
        <a:srgbClr val="DCE4E9"/>
      </a:lt2>
      <a:accent1>
        <a:srgbClr val="15135F"/>
      </a:accent1>
      <a:accent2>
        <a:srgbClr val="9DB7C3"/>
      </a:accent2>
      <a:accent3>
        <a:srgbClr val="42889A"/>
      </a:accent3>
      <a:accent4>
        <a:srgbClr val="DCE4E9"/>
      </a:accent4>
      <a:accent5>
        <a:srgbClr val="777777"/>
      </a:accent5>
      <a:accent6>
        <a:srgbClr val="EAEAEA"/>
      </a:accent6>
      <a:hlink>
        <a:srgbClr val="15135F"/>
      </a:hlink>
      <a:folHlink>
        <a:srgbClr val="15135F"/>
      </a:folHlink>
    </a:clrScheme>
    <a:fontScheme name="TruSton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1E2E4"/>
        </a:solidFill>
        <a:ln>
          <a:noFill/>
        </a:ln>
      </a:spPr>
      <a:bodyPr rtlCol="0" anchor="ctr"/>
      <a:lstStyle>
        <a:defPPr algn="l">
          <a:defRPr sz="1000" i="1" dirty="0">
            <a:solidFill>
              <a:schemeClr val="tx2"/>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sz="1000" i="1" dirty="0">
            <a:solidFill>
              <a:schemeClr val="tx2"/>
            </a:solidFill>
          </a:defRPr>
        </a:defPPr>
      </a:lstStyle>
    </a:txDef>
  </a:objectDefaults>
  <a:extraClrSchemeLst/>
  <a:extLst>
    <a:ext uri="{05A4C25C-085E-4340-85A3-A5531E510DB2}">
      <thm15:themeFamily xmlns:thm15="http://schemas.microsoft.com/office/thememl/2012/main" name="SER-IRBC Renewable energy 16x9.potx" id="{37DA5771-8CE9-43B2-BFA7-B3C7DC8558E4}" vid="{8FD66389-6568-48F5-89F3-0E3FC5D77919}"/>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Kantoorthema</Template>
  <TotalTime>49294</TotalTime>
  <Words>6050</Words>
  <Application>Microsoft Macintosh PowerPoint</Application>
  <PresentationFormat>Breedbeeld</PresentationFormat>
  <Paragraphs>1045</Paragraphs>
  <Slides>62</Slides>
  <Notes>58</Notes>
  <HiddenSlides>0</HiddenSlides>
  <MMClips>0</MMClips>
  <ScaleCrop>false</ScaleCrop>
  <HeadingPairs>
    <vt:vector size="6" baseType="variant">
      <vt:variant>
        <vt:lpstr>Gebruikte lettertypen</vt:lpstr>
      </vt:variant>
      <vt:variant>
        <vt:i4>13</vt:i4>
      </vt:variant>
      <vt:variant>
        <vt:lpstr>Thema</vt:lpstr>
      </vt:variant>
      <vt:variant>
        <vt:i4>2</vt:i4>
      </vt:variant>
      <vt:variant>
        <vt:lpstr>Diatitels</vt:lpstr>
      </vt:variant>
      <vt:variant>
        <vt:i4>62</vt:i4>
      </vt:variant>
    </vt:vector>
  </HeadingPairs>
  <TitlesOfParts>
    <vt:vector size="77" baseType="lpstr">
      <vt:lpstr>Aptos</vt:lpstr>
      <vt:lpstr>Arial</vt:lpstr>
      <vt:lpstr>Calibri</vt:lpstr>
      <vt:lpstr>Calibri Light</vt:lpstr>
      <vt:lpstr>Courier New</vt:lpstr>
      <vt:lpstr>Livvic Semi-Bold</vt:lpstr>
      <vt:lpstr>Montserrat</vt:lpstr>
      <vt:lpstr>Montserrat Bold</vt:lpstr>
      <vt:lpstr>RijksoverheidSansHeading</vt:lpstr>
      <vt:lpstr>RijksoverheidSansText</vt:lpstr>
      <vt:lpstr>Times New Roman</vt:lpstr>
      <vt:lpstr>Verdana</vt:lpstr>
      <vt:lpstr>Wingdings</vt:lpstr>
      <vt:lpstr>Kantoorthema</vt:lpstr>
      <vt:lpstr>Renewable energy  IRBC | SER</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Manon Wolfkamp</dc:creator>
  <cp:lastModifiedBy>Manon Wolfkamp</cp:lastModifiedBy>
  <cp:revision>223</cp:revision>
  <cp:lastPrinted>2026-04-21T08:18:44Z</cp:lastPrinted>
  <dcterms:created xsi:type="dcterms:W3CDTF">2025-03-25T11:59:32Z</dcterms:created>
  <dcterms:modified xsi:type="dcterms:W3CDTF">2026-07-01T16:08:20Z</dcterms:modified>
</cp:coreProperties>
</file>